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302" r:id="rId7"/>
    <p:sldId id="261" r:id="rId8"/>
    <p:sldId id="262" r:id="rId9"/>
    <p:sldId id="301" r:id="rId10"/>
    <p:sldId id="295" r:id="rId11"/>
    <p:sldId id="263" r:id="rId12"/>
    <p:sldId id="300" r:id="rId13"/>
    <p:sldId id="299" r:id="rId14"/>
    <p:sldId id="297" r:id="rId15"/>
    <p:sldId id="296" r:id="rId16"/>
    <p:sldId id="298" r:id="rId17"/>
    <p:sldId id="264" r:id="rId18"/>
    <p:sldId id="265" r:id="rId19"/>
    <p:sldId id="266" r:id="rId20"/>
    <p:sldId id="267" r:id="rId21"/>
    <p:sldId id="268" r:id="rId22"/>
    <p:sldId id="269" r:id="rId23"/>
    <p:sldId id="270" r:id="rId24"/>
    <p:sldId id="271" r:id="rId25"/>
    <p:sldId id="272" r:id="rId26"/>
    <p:sldId id="273" r:id="rId27"/>
    <p:sldId id="282" r:id="rId28"/>
    <p:sldId id="275" r:id="rId29"/>
    <p:sldId id="276" r:id="rId30"/>
    <p:sldId id="277" r:id="rId31"/>
    <p:sldId id="278" r:id="rId32"/>
    <p:sldId id="279" r:id="rId33"/>
    <p:sldId id="280" r:id="rId34"/>
    <p:sldId id="281" r:id="rId35"/>
    <p:sldId id="305" r:id="rId36"/>
    <p:sldId id="283" r:id="rId37"/>
    <p:sldId id="284" r:id="rId38"/>
    <p:sldId id="285" r:id="rId39"/>
    <p:sldId id="286" r:id="rId40"/>
    <p:sldId id="287" r:id="rId41"/>
    <p:sldId id="288" r:id="rId42"/>
    <p:sldId id="289" r:id="rId43"/>
    <p:sldId id="304" r:id="rId44"/>
    <p:sldId id="290" r:id="rId45"/>
    <p:sldId id="291" r:id="rId46"/>
    <p:sldId id="292" r:id="rId47"/>
    <p:sldId id="293" r:id="rId48"/>
    <p:sldId id="306" r:id="rId49"/>
    <p:sldId id="307" r:id="rId50"/>
    <p:sldId id="303" r:id="rId51"/>
  </p:sldIdLst>
  <p:sldSz cx="18288000" cy="10287000"/>
  <p:notesSz cx="6858000" cy="9144000"/>
  <p:embeddedFontLst>
    <p:embeddedFont>
      <p:font typeface="Fraunces Semi-Bold" panose="020B0604020202020204" charset="-94"/>
      <p:regular r:id="rId52"/>
    </p:embeddedFont>
    <p:embeddedFont>
      <p:font typeface="Open Sauce Semi-Bold" panose="020B0604020202020204" charset="-94"/>
      <p:regular r:id="rId53"/>
    </p:embeddedFont>
    <p:embeddedFont>
      <p:font typeface="Source Serif Pro Bold" panose="020B0604020202020204" charset="-94"/>
      <p:regular r:id="rId54"/>
    </p:embeddedFont>
    <p:embeddedFont>
      <p:font typeface="Open Sauce" panose="020B0604020202020204" charset="-94"/>
      <p:regular r:id="rId55"/>
    </p:embeddedFont>
    <p:embeddedFont>
      <p:font typeface="TAN New York" panose="020B0604020202020204" charset="0"/>
      <p:regular r:id="rId56"/>
    </p:embeddedFont>
    <p:embeddedFont>
      <p:font typeface="Calibri" panose="020F0502020204030204" pitchFamily="34" charset="0"/>
      <p:regular r:id="rId57"/>
      <p:bold r:id="rId58"/>
      <p:italic r:id="rId59"/>
      <p:boldItalic r:id="rId60"/>
    </p:embeddedFont>
    <p:embeddedFont>
      <p:font typeface="Open Sauce Bold" panose="020B0604020202020204" charset="-94"/>
      <p:regular r:id="rId61"/>
    </p:embeddedFont>
    <p:embeddedFont>
      <p:font typeface="Open Sauce Medium" panose="020B0604020202020204" charset="-94"/>
      <p:regular r:id="rId62"/>
    </p:embeddedFont>
    <p:embeddedFont>
      <p:font typeface="Fraunces" panose="020B0604020202020204" charset="-94"/>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2" d="100"/>
          <a:sy n="72" d="100"/>
        </p:scale>
        <p:origin x="125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26.svg"/><Relationship Id="rId7" Type="http://schemas.openxmlformats.org/officeDocument/2006/relationships/image" Target="../media/image2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39.jpg"/><Relationship Id="rId5" Type="http://schemas.openxmlformats.org/officeDocument/2006/relationships/image" Target="../media/image11.svg"/><Relationship Id="rId10" Type="http://schemas.openxmlformats.org/officeDocument/2006/relationships/image" Target="../media/image38.jpg"/><Relationship Id="rId4" Type="http://schemas.openxmlformats.org/officeDocument/2006/relationships/image" Target="../media/image6.png"/><Relationship Id="rId9" Type="http://schemas.openxmlformats.org/officeDocument/2006/relationships/image" Target="../media/image37.jpg"/></Relationships>
</file>

<file path=ppt/slides/_rels/slide11.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26.svg"/><Relationship Id="rId7" Type="http://schemas.openxmlformats.org/officeDocument/2006/relationships/image" Target="../media/image2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1.svg"/><Relationship Id="rId4" Type="http://schemas.openxmlformats.org/officeDocument/2006/relationships/image" Target="../media/image6.png"/><Relationship Id="rId9" Type="http://schemas.openxmlformats.org/officeDocument/2006/relationships/image" Target="../media/image41.jpg"/></Relationships>
</file>

<file path=ppt/slides/_rels/slide12.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26.svg"/><Relationship Id="rId7" Type="http://schemas.openxmlformats.org/officeDocument/2006/relationships/image" Target="../media/image2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45.jpg"/><Relationship Id="rId5" Type="http://schemas.openxmlformats.org/officeDocument/2006/relationships/image" Target="../media/image11.svg"/><Relationship Id="rId10" Type="http://schemas.openxmlformats.org/officeDocument/2006/relationships/image" Target="../media/image44.jpg"/><Relationship Id="rId4" Type="http://schemas.openxmlformats.org/officeDocument/2006/relationships/image" Target="../media/image6.png"/><Relationship Id="rId9" Type="http://schemas.openxmlformats.org/officeDocument/2006/relationships/image" Target="../media/image43.jpg"/></Relationships>
</file>

<file path=ppt/slides/_rels/slide13.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26.svg"/><Relationship Id="rId7" Type="http://schemas.openxmlformats.org/officeDocument/2006/relationships/image" Target="../media/image2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1.svg"/><Relationship Id="rId4" Type="http://schemas.openxmlformats.org/officeDocument/2006/relationships/image" Target="../media/image6.png"/><Relationship Id="rId9" Type="http://schemas.openxmlformats.org/officeDocument/2006/relationships/image" Target="../media/image47.jpg"/></Relationships>
</file>

<file path=ppt/slides/_rels/slide14.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26.svg"/><Relationship Id="rId7" Type="http://schemas.openxmlformats.org/officeDocument/2006/relationships/image" Target="../media/image2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51.jpg"/><Relationship Id="rId5" Type="http://schemas.openxmlformats.org/officeDocument/2006/relationships/image" Target="../media/image11.svg"/><Relationship Id="rId10" Type="http://schemas.openxmlformats.org/officeDocument/2006/relationships/image" Target="../media/image50.jpg"/><Relationship Id="rId4" Type="http://schemas.openxmlformats.org/officeDocument/2006/relationships/image" Target="../media/image6.png"/><Relationship Id="rId9" Type="http://schemas.openxmlformats.org/officeDocument/2006/relationships/image" Target="../media/image49.jpg"/></Relationships>
</file>

<file path=ppt/slides/_rels/slide15.xml.rels><?xml version="1.0" encoding="UTF-8" standalone="yes"?>
<Relationships xmlns="http://schemas.openxmlformats.org/package/2006/relationships"><Relationship Id="rId8" Type="http://schemas.openxmlformats.org/officeDocument/2006/relationships/image" Target="../media/image52.jpg"/><Relationship Id="rId13" Type="http://schemas.openxmlformats.org/officeDocument/2006/relationships/image" Target="../media/image57.jpg"/><Relationship Id="rId3" Type="http://schemas.openxmlformats.org/officeDocument/2006/relationships/image" Target="../media/image26.svg"/><Relationship Id="rId7" Type="http://schemas.openxmlformats.org/officeDocument/2006/relationships/image" Target="../media/image28.svg"/><Relationship Id="rId12" Type="http://schemas.openxmlformats.org/officeDocument/2006/relationships/image" Target="../media/image56.jp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55.jpg"/><Relationship Id="rId5" Type="http://schemas.openxmlformats.org/officeDocument/2006/relationships/image" Target="../media/image11.svg"/><Relationship Id="rId10" Type="http://schemas.openxmlformats.org/officeDocument/2006/relationships/image" Target="../media/image54.jpg"/><Relationship Id="rId4" Type="http://schemas.openxmlformats.org/officeDocument/2006/relationships/image" Target="../media/image6.png"/><Relationship Id="rId9" Type="http://schemas.openxmlformats.org/officeDocument/2006/relationships/image" Target="../media/image53.jpg"/></Relationships>
</file>

<file path=ppt/slides/_rels/slide16.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26.svg"/><Relationship Id="rId7" Type="http://schemas.openxmlformats.org/officeDocument/2006/relationships/image" Target="../media/image28.svg"/><Relationship Id="rId12" Type="http://schemas.openxmlformats.org/officeDocument/2006/relationships/image" Target="../media/image62.jp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61.jpg"/><Relationship Id="rId5" Type="http://schemas.openxmlformats.org/officeDocument/2006/relationships/image" Target="../media/image11.svg"/><Relationship Id="rId10" Type="http://schemas.openxmlformats.org/officeDocument/2006/relationships/image" Target="../media/image60.jpg"/><Relationship Id="rId4" Type="http://schemas.openxmlformats.org/officeDocument/2006/relationships/image" Target="../media/image6.png"/><Relationship Id="rId9" Type="http://schemas.openxmlformats.org/officeDocument/2006/relationships/image" Target="../media/image59.jpg"/></Relationships>
</file>

<file path=ppt/slides/_rels/slide17.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26.svg"/><Relationship Id="rId7" Type="http://schemas.openxmlformats.org/officeDocument/2006/relationships/image" Target="../media/image2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1.svg"/><Relationship Id="rId4" Type="http://schemas.openxmlformats.org/officeDocument/2006/relationships/image" Target="../media/image6.png"/><Relationship Id="rId9" Type="http://schemas.openxmlformats.org/officeDocument/2006/relationships/image" Target="../media/image64.jpg"/></Relationships>
</file>

<file path=ppt/slides/_rels/slide1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6.png"/><Relationship Id="rId4" Type="http://schemas.openxmlformats.org/officeDocument/2006/relationships/image" Target="../media/image26.svg"/></Relationships>
</file>

<file path=ppt/slides/_rels/slide19.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6.png"/><Relationship Id="rId3" Type="http://schemas.openxmlformats.org/officeDocument/2006/relationships/image" Target="../media/image65.png"/><Relationship Id="rId7" Type="http://schemas.openxmlformats.org/officeDocument/2006/relationships/image" Target="../media/image67.png"/><Relationship Id="rId12" Type="http://schemas.openxmlformats.org/officeDocument/2006/relationships/image" Target="../media/image86.svg"/><Relationship Id="rId2" Type="http://schemas.openxmlformats.org/officeDocument/2006/relationships/image" Target="../media/image1.png"/><Relationship Id="rId16" Type="http://schemas.openxmlformats.org/officeDocument/2006/relationships/image" Target="../media/image88.sv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69.png"/><Relationship Id="rId5" Type="http://schemas.openxmlformats.org/officeDocument/2006/relationships/image" Target="../media/image66.png"/><Relationship Id="rId15" Type="http://schemas.openxmlformats.org/officeDocument/2006/relationships/image" Target="../media/image70.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68.png"/><Relationship Id="rId14" Type="http://schemas.openxmlformats.org/officeDocument/2006/relationships/image" Target="../media/image11.sv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1.svg"/><Relationship Id="rId3" Type="http://schemas.openxmlformats.org/officeDocument/2006/relationships/image" Target="../media/image2.png"/><Relationship Id="rId7" Type="http://schemas.openxmlformats.org/officeDocument/2006/relationships/image" Target="../media/image15.svg"/><Relationship Id="rId12" Type="http://schemas.openxmlformats.org/officeDocument/2006/relationships/image" Target="../media/image12.png"/><Relationship Id="rId2" Type="http://schemas.openxmlformats.org/officeDocument/2006/relationships/image" Target="../media/image1.png"/><Relationship Id="rId16"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9.svg"/><Relationship Id="rId5" Type="http://schemas.openxmlformats.org/officeDocument/2006/relationships/image" Target="../media/image8.jpeg"/><Relationship Id="rId15" Type="http://schemas.openxmlformats.org/officeDocument/2006/relationships/image" Target="../media/image23.svg"/><Relationship Id="rId10" Type="http://schemas.openxmlformats.org/officeDocument/2006/relationships/image" Target="../media/image11.png"/><Relationship Id="rId4" Type="http://schemas.openxmlformats.org/officeDocument/2006/relationships/image" Target="../media/image3.svg"/><Relationship Id="rId9" Type="http://schemas.openxmlformats.org/officeDocument/2006/relationships/image" Target="../media/image17.sv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75.jpeg"/><Relationship Id="rId3" Type="http://schemas.openxmlformats.org/officeDocument/2006/relationships/image" Target="../media/image71.png"/><Relationship Id="rId7" Type="http://schemas.openxmlformats.org/officeDocument/2006/relationships/image" Target="../media/image73.png"/><Relationship Id="rId12" Type="http://schemas.openxmlformats.org/officeDocument/2006/relationships/image" Target="../media/image9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2.svg"/><Relationship Id="rId11" Type="http://schemas.openxmlformats.org/officeDocument/2006/relationships/image" Target="../media/image74.png"/><Relationship Id="rId5" Type="http://schemas.openxmlformats.org/officeDocument/2006/relationships/image" Target="../media/image72.png"/><Relationship Id="rId10" Type="http://schemas.openxmlformats.org/officeDocument/2006/relationships/image" Target="../media/image11.svg"/><Relationship Id="rId4" Type="http://schemas.openxmlformats.org/officeDocument/2006/relationships/image" Target="../media/image90.svg"/><Relationship Id="rId9" Type="http://schemas.openxmlformats.org/officeDocument/2006/relationships/image" Target="../media/image6.png"/><Relationship Id="rId14" Type="http://schemas.openxmlformats.org/officeDocument/2006/relationships/image" Target="../media/image76.jpeg"/></Relationships>
</file>

<file path=ppt/slides/_rels/slide21.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10.png"/><Relationship Id="rId7"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0.svg"/><Relationship Id="rId5" Type="http://schemas.openxmlformats.org/officeDocument/2006/relationships/image" Target="../media/image77.png"/><Relationship Id="rId4" Type="http://schemas.openxmlformats.org/officeDocument/2006/relationships/image" Target="../media/image17.svg"/></Relationships>
</file>

<file path=ppt/slides/_rels/slide2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79.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10" Type="http://schemas.openxmlformats.org/officeDocument/2006/relationships/image" Target="../media/image80.jpg"/><Relationship Id="rId4" Type="http://schemas.openxmlformats.org/officeDocument/2006/relationships/image" Target="../media/image104.svg"/><Relationship Id="rId9" Type="http://schemas.openxmlformats.org/officeDocument/2006/relationships/image" Target="../media/image76.jpeg"/></Relationships>
</file>

<file path=ppt/slides/_rels/slide2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79.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83.png"/><Relationship Id="rId5" Type="http://schemas.openxmlformats.org/officeDocument/2006/relationships/image" Target="../media/image2.png"/><Relationship Id="rId10" Type="http://schemas.openxmlformats.org/officeDocument/2006/relationships/image" Target="../media/image82.png"/><Relationship Id="rId4" Type="http://schemas.openxmlformats.org/officeDocument/2006/relationships/image" Target="../media/image104.svg"/><Relationship Id="rId9" Type="http://schemas.openxmlformats.org/officeDocument/2006/relationships/image" Target="../media/image81.png"/></Relationships>
</file>

<file path=ppt/slides/_rels/slide24.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6.png"/><Relationship Id="rId3" Type="http://schemas.openxmlformats.org/officeDocument/2006/relationships/image" Target="../media/image65.png"/><Relationship Id="rId7" Type="http://schemas.openxmlformats.org/officeDocument/2006/relationships/image" Target="../media/image67.png"/><Relationship Id="rId12" Type="http://schemas.openxmlformats.org/officeDocument/2006/relationships/image" Target="../media/image86.svg"/><Relationship Id="rId2" Type="http://schemas.openxmlformats.org/officeDocument/2006/relationships/image" Target="../media/image1.png"/><Relationship Id="rId16" Type="http://schemas.openxmlformats.org/officeDocument/2006/relationships/image" Target="../media/image88.sv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69.png"/><Relationship Id="rId5" Type="http://schemas.openxmlformats.org/officeDocument/2006/relationships/image" Target="../media/image66.png"/><Relationship Id="rId15" Type="http://schemas.openxmlformats.org/officeDocument/2006/relationships/image" Target="../media/image70.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68.png"/><Relationship Id="rId14" Type="http://schemas.openxmlformats.org/officeDocument/2006/relationships/image" Target="../media/image11.svg"/></Relationships>
</file>

<file path=ppt/slides/_rels/slide2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84.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2.svg"/><Relationship Id="rId5" Type="http://schemas.openxmlformats.org/officeDocument/2006/relationships/image" Target="../media/image85.png"/><Relationship Id="rId4" Type="http://schemas.openxmlformats.org/officeDocument/2006/relationships/image" Target="../media/image110.svg"/><Relationship Id="rId9" Type="http://schemas.openxmlformats.org/officeDocument/2006/relationships/image" Target="../media/image86.png"/></Relationships>
</file>

<file path=ppt/slides/_rels/slide26.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10.png"/><Relationship Id="rId7"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0.svg"/><Relationship Id="rId5" Type="http://schemas.openxmlformats.org/officeDocument/2006/relationships/image" Target="../media/image77.png"/><Relationship Id="rId4" Type="http://schemas.openxmlformats.org/officeDocument/2006/relationships/image" Target="../media/image17.svg"/></Relationships>
</file>

<file path=ppt/slides/_rels/slide2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6.png"/><Relationship Id="rId4" Type="http://schemas.openxmlformats.org/officeDocument/2006/relationships/image" Target="../media/image26.svg"/><Relationship Id="rId9" Type="http://schemas.openxmlformats.org/officeDocument/2006/relationships/image" Target="../media/image87.jpeg"/></Relationships>
</file>

<file path=ppt/slides/_rels/slide28.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6.png"/><Relationship Id="rId3" Type="http://schemas.openxmlformats.org/officeDocument/2006/relationships/image" Target="../media/image65.png"/><Relationship Id="rId7" Type="http://schemas.openxmlformats.org/officeDocument/2006/relationships/image" Target="../media/image67.png"/><Relationship Id="rId12" Type="http://schemas.openxmlformats.org/officeDocument/2006/relationships/image" Target="../media/image86.svg"/><Relationship Id="rId2" Type="http://schemas.openxmlformats.org/officeDocument/2006/relationships/image" Target="../media/image1.png"/><Relationship Id="rId16" Type="http://schemas.openxmlformats.org/officeDocument/2006/relationships/image" Target="../media/image88.sv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69.png"/><Relationship Id="rId5" Type="http://schemas.openxmlformats.org/officeDocument/2006/relationships/image" Target="../media/image66.png"/><Relationship Id="rId15" Type="http://schemas.openxmlformats.org/officeDocument/2006/relationships/image" Target="../media/image70.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68.png"/><Relationship Id="rId14" Type="http://schemas.openxmlformats.org/officeDocument/2006/relationships/image" Target="../media/image11.svg"/></Relationships>
</file>

<file path=ppt/slides/_rels/slide29.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88.png"/><Relationship Id="rId7" Type="http://schemas.openxmlformats.org/officeDocument/2006/relationships/image" Target="../media/image8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10" Type="http://schemas.openxmlformats.org/officeDocument/2006/relationships/image" Target="../media/image120.svg"/><Relationship Id="rId4" Type="http://schemas.openxmlformats.org/officeDocument/2006/relationships/image" Target="../media/image116.svg"/><Relationship Id="rId9" Type="http://schemas.openxmlformats.org/officeDocument/2006/relationships/image" Target="../media/image90.png"/></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6.svg"/><Relationship Id="rId7" Type="http://schemas.openxmlformats.org/officeDocument/2006/relationships/image" Target="../media/image2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1.svg"/><Relationship Id="rId4" Type="http://schemas.openxmlformats.org/officeDocument/2006/relationships/image" Target="../media/image6.png"/><Relationship Id="rId9" Type="http://schemas.openxmlformats.org/officeDocument/2006/relationships/image" Target="../media/image18.jpeg"/></Relationships>
</file>

<file path=ppt/slides/_rels/slide30.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91.png"/><Relationship Id="rId7" Type="http://schemas.openxmlformats.org/officeDocument/2006/relationships/image" Target="../media/image93.png"/><Relationship Id="rId12" Type="http://schemas.openxmlformats.org/officeDocument/2006/relationships/image" Target="../media/image9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4.svg"/><Relationship Id="rId11" Type="http://schemas.openxmlformats.org/officeDocument/2006/relationships/image" Target="../media/image94.png"/><Relationship Id="rId5" Type="http://schemas.openxmlformats.org/officeDocument/2006/relationships/image" Target="../media/image92.png"/><Relationship Id="rId10" Type="http://schemas.openxmlformats.org/officeDocument/2006/relationships/image" Target="../media/image17.svg"/><Relationship Id="rId4" Type="http://schemas.openxmlformats.org/officeDocument/2006/relationships/image" Target="../media/image122.svg"/><Relationship Id="rId9"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79.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10" Type="http://schemas.openxmlformats.org/officeDocument/2006/relationships/image" Target="../media/image97.jpeg"/><Relationship Id="rId4" Type="http://schemas.openxmlformats.org/officeDocument/2006/relationships/image" Target="../media/image104.svg"/><Relationship Id="rId9" Type="http://schemas.openxmlformats.org/officeDocument/2006/relationships/image" Target="../media/image96.jpeg"/></Relationships>
</file>

<file path=ppt/slides/_rels/slide3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79.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10" Type="http://schemas.openxmlformats.org/officeDocument/2006/relationships/image" Target="../media/image99.jpg"/><Relationship Id="rId4" Type="http://schemas.openxmlformats.org/officeDocument/2006/relationships/image" Target="../media/image104.svg"/><Relationship Id="rId9" Type="http://schemas.openxmlformats.org/officeDocument/2006/relationships/image" Target="../media/image98.png"/></Relationships>
</file>

<file path=ppt/slides/_rels/slide33.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6.png"/><Relationship Id="rId3" Type="http://schemas.openxmlformats.org/officeDocument/2006/relationships/image" Target="../media/image65.png"/><Relationship Id="rId7" Type="http://schemas.openxmlformats.org/officeDocument/2006/relationships/image" Target="../media/image67.png"/><Relationship Id="rId12" Type="http://schemas.openxmlformats.org/officeDocument/2006/relationships/image" Target="../media/image86.svg"/><Relationship Id="rId2" Type="http://schemas.openxmlformats.org/officeDocument/2006/relationships/image" Target="../media/image1.png"/><Relationship Id="rId16" Type="http://schemas.openxmlformats.org/officeDocument/2006/relationships/image" Target="../media/image88.sv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69.png"/><Relationship Id="rId5" Type="http://schemas.openxmlformats.org/officeDocument/2006/relationships/image" Target="../media/image66.png"/><Relationship Id="rId15" Type="http://schemas.openxmlformats.org/officeDocument/2006/relationships/image" Target="../media/image70.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68.png"/><Relationship Id="rId14" Type="http://schemas.openxmlformats.org/officeDocument/2006/relationships/image" Target="../media/image11.svg"/></Relationships>
</file>

<file path=ppt/slides/_rels/slide3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16.png"/><Relationship Id="rId4" Type="http://schemas.openxmlformats.org/officeDocument/2006/relationships/image" Target="../media/image3.svg"/></Relationships>
</file>

<file path=ppt/slides/_rels/slide3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6.png"/><Relationship Id="rId4" Type="http://schemas.openxmlformats.org/officeDocument/2006/relationships/image" Target="../media/image26.svg"/></Relationships>
</file>

<file path=ppt/slides/_rels/slide36.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10.png"/><Relationship Id="rId7"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0.svg"/><Relationship Id="rId5" Type="http://schemas.openxmlformats.org/officeDocument/2006/relationships/image" Target="../media/image77.png"/><Relationship Id="rId4" Type="http://schemas.openxmlformats.org/officeDocument/2006/relationships/image" Target="../media/image17.svg"/></Relationships>
</file>

<file path=ppt/slides/_rels/slide3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84.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2.svg"/><Relationship Id="rId5" Type="http://schemas.openxmlformats.org/officeDocument/2006/relationships/image" Target="../media/image85.png"/><Relationship Id="rId4" Type="http://schemas.openxmlformats.org/officeDocument/2006/relationships/image" Target="../media/image110.svg"/><Relationship Id="rId9" Type="http://schemas.openxmlformats.org/officeDocument/2006/relationships/image" Target="../media/image100.png"/></Relationships>
</file>

<file path=ppt/slides/_rels/slide3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79.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04.svg"/><Relationship Id="rId9" Type="http://schemas.openxmlformats.org/officeDocument/2006/relationships/image" Target="../media/image101.png"/></Relationships>
</file>

<file path=ppt/slides/_rels/slide39.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6.png"/><Relationship Id="rId3" Type="http://schemas.openxmlformats.org/officeDocument/2006/relationships/image" Target="../media/image65.png"/><Relationship Id="rId7" Type="http://schemas.openxmlformats.org/officeDocument/2006/relationships/image" Target="../media/image67.png"/><Relationship Id="rId12" Type="http://schemas.openxmlformats.org/officeDocument/2006/relationships/image" Target="../media/image86.svg"/><Relationship Id="rId2" Type="http://schemas.openxmlformats.org/officeDocument/2006/relationships/image" Target="../media/image1.png"/><Relationship Id="rId16" Type="http://schemas.openxmlformats.org/officeDocument/2006/relationships/image" Target="../media/image88.sv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69.png"/><Relationship Id="rId5" Type="http://schemas.openxmlformats.org/officeDocument/2006/relationships/image" Target="../media/image66.png"/><Relationship Id="rId15" Type="http://schemas.openxmlformats.org/officeDocument/2006/relationships/image" Target="../media/image70.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68.png"/><Relationship Id="rId14" Type="http://schemas.openxmlformats.org/officeDocument/2006/relationships/image" Target="../media/image11.sv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26.svg"/><Relationship Id="rId7" Type="http://schemas.openxmlformats.org/officeDocument/2006/relationships/image" Target="../media/image2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1.svg"/><Relationship Id="rId4" Type="http://schemas.openxmlformats.org/officeDocument/2006/relationships/image" Target="../media/image6.png"/><Relationship Id="rId9" Type="http://schemas.openxmlformats.org/officeDocument/2006/relationships/image" Target="../media/image20.jpeg"/></Relationships>
</file>

<file path=ppt/slides/_rels/slide4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16.png"/><Relationship Id="rId4" Type="http://schemas.openxmlformats.org/officeDocument/2006/relationships/image" Target="../media/image3.svg"/></Relationships>
</file>

<file path=ppt/slides/_rels/slide4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6.png"/><Relationship Id="rId4" Type="http://schemas.openxmlformats.org/officeDocument/2006/relationships/image" Target="../media/image26.svg"/><Relationship Id="rId9" Type="http://schemas.openxmlformats.org/officeDocument/2006/relationships/image" Target="../media/image102.png"/></Relationships>
</file>

<file path=ppt/slides/_rels/slide42.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91.png"/><Relationship Id="rId7" Type="http://schemas.openxmlformats.org/officeDocument/2006/relationships/image" Target="../media/image9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4.svg"/><Relationship Id="rId11" Type="http://schemas.openxmlformats.org/officeDocument/2006/relationships/image" Target="../media/image103.png"/><Relationship Id="rId5" Type="http://schemas.openxmlformats.org/officeDocument/2006/relationships/image" Target="../media/image92.png"/><Relationship Id="rId10" Type="http://schemas.openxmlformats.org/officeDocument/2006/relationships/image" Target="../media/image17.svg"/><Relationship Id="rId4" Type="http://schemas.openxmlformats.org/officeDocument/2006/relationships/image" Target="../media/image122.svg"/><Relationship Id="rId9" Type="http://schemas.openxmlformats.org/officeDocument/2006/relationships/image" Target="../media/image10.png"/></Relationships>
</file>

<file path=ppt/slides/_rels/slide4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16.png"/><Relationship Id="rId10" Type="http://schemas.openxmlformats.org/officeDocument/2006/relationships/image" Target="../media/image105.jpg"/><Relationship Id="rId4" Type="http://schemas.openxmlformats.org/officeDocument/2006/relationships/image" Target="../media/image3.svg"/><Relationship Id="rId9" Type="http://schemas.openxmlformats.org/officeDocument/2006/relationships/image" Target="../media/image104.jpeg"/></Relationships>
</file>

<file path=ppt/slides/_rels/slide44.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6.png"/><Relationship Id="rId3" Type="http://schemas.openxmlformats.org/officeDocument/2006/relationships/image" Target="../media/image65.png"/><Relationship Id="rId7" Type="http://schemas.openxmlformats.org/officeDocument/2006/relationships/image" Target="../media/image67.png"/><Relationship Id="rId12" Type="http://schemas.openxmlformats.org/officeDocument/2006/relationships/image" Target="../media/image86.svg"/><Relationship Id="rId2" Type="http://schemas.openxmlformats.org/officeDocument/2006/relationships/image" Target="../media/image1.png"/><Relationship Id="rId16" Type="http://schemas.openxmlformats.org/officeDocument/2006/relationships/image" Target="../media/image88.sv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69.png"/><Relationship Id="rId5" Type="http://schemas.openxmlformats.org/officeDocument/2006/relationships/image" Target="../media/image66.png"/><Relationship Id="rId15" Type="http://schemas.openxmlformats.org/officeDocument/2006/relationships/image" Target="../media/image70.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68.png"/><Relationship Id="rId14" Type="http://schemas.openxmlformats.org/officeDocument/2006/relationships/image" Target="../media/image11.svg"/></Relationships>
</file>

<file path=ppt/slides/_rels/slide45.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image" Target="../media/image106.png"/><Relationship Id="rId7" Type="http://schemas.openxmlformats.org/officeDocument/2006/relationships/image" Target="../media/image10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2.svg"/><Relationship Id="rId5" Type="http://schemas.openxmlformats.org/officeDocument/2006/relationships/image" Target="../media/image107.png"/><Relationship Id="rId10" Type="http://schemas.openxmlformats.org/officeDocument/2006/relationships/image" Target="../media/image146.svg"/><Relationship Id="rId4" Type="http://schemas.openxmlformats.org/officeDocument/2006/relationships/image" Target="../media/image140.svg"/><Relationship Id="rId9" Type="http://schemas.openxmlformats.org/officeDocument/2006/relationships/image" Target="../media/image109.png"/></Relationships>
</file>

<file path=ppt/slides/_rels/slide4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6.png"/><Relationship Id="rId10" Type="http://schemas.openxmlformats.org/officeDocument/2006/relationships/image" Target="../media/image111.jpeg"/><Relationship Id="rId4" Type="http://schemas.openxmlformats.org/officeDocument/2006/relationships/image" Target="../media/image26.svg"/><Relationship Id="rId9" Type="http://schemas.openxmlformats.org/officeDocument/2006/relationships/image" Target="../media/image110.jpeg"/></Relationships>
</file>

<file path=ppt/slides/_rels/slide47.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10.png"/><Relationship Id="rId7"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0.svg"/><Relationship Id="rId5" Type="http://schemas.openxmlformats.org/officeDocument/2006/relationships/image" Target="../media/image77.png"/><Relationship Id="rId4" Type="http://schemas.openxmlformats.org/officeDocument/2006/relationships/image" Target="../media/image17.svg"/></Relationships>
</file>

<file path=ppt/slides/_rels/slide4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16.png"/><Relationship Id="rId10" Type="http://schemas.openxmlformats.org/officeDocument/2006/relationships/image" Target="../media/image113.jpg"/><Relationship Id="rId4" Type="http://schemas.openxmlformats.org/officeDocument/2006/relationships/image" Target="../media/image3.svg"/><Relationship Id="rId9" Type="http://schemas.openxmlformats.org/officeDocument/2006/relationships/image" Target="../media/image112.jpeg"/></Relationships>
</file>

<file path=ppt/slides/_rels/slide4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116.jpeg"/><Relationship Id="rId5" Type="http://schemas.openxmlformats.org/officeDocument/2006/relationships/image" Target="../media/image16.png"/><Relationship Id="rId10" Type="http://schemas.openxmlformats.org/officeDocument/2006/relationships/image" Target="../media/image115.jpg"/><Relationship Id="rId4" Type="http://schemas.openxmlformats.org/officeDocument/2006/relationships/image" Target="../media/image3.svg"/><Relationship Id="rId9" Type="http://schemas.openxmlformats.org/officeDocument/2006/relationships/image" Target="../media/image114.jpe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26.svg"/><Relationship Id="rId7" Type="http://schemas.openxmlformats.org/officeDocument/2006/relationships/image" Target="../media/image2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1.svg"/><Relationship Id="rId10" Type="http://schemas.openxmlformats.org/officeDocument/2006/relationships/image" Target="../media/image23.jpeg"/><Relationship Id="rId4" Type="http://schemas.openxmlformats.org/officeDocument/2006/relationships/image" Target="../media/image6.png"/><Relationship Id="rId9" Type="http://schemas.openxmlformats.org/officeDocument/2006/relationships/image" Target="../media/image22.jpeg"/></Relationships>
</file>

<file path=ppt/slides/_rels/slide50.xml.rels><?xml version="1.0" encoding="UTF-8" standalone="yes"?>
<Relationships xmlns="http://schemas.openxmlformats.org/package/2006/relationships"><Relationship Id="rId8" Type="http://schemas.openxmlformats.org/officeDocument/2006/relationships/image" Target="../media/image153.svg"/><Relationship Id="rId13" Type="http://schemas.openxmlformats.org/officeDocument/2006/relationships/image" Target="../media/image10.png"/><Relationship Id="rId3" Type="http://schemas.openxmlformats.org/officeDocument/2006/relationships/image" Target="../media/image117.png"/><Relationship Id="rId7" Type="http://schemas.openxmlformats.org/officeDocument/2006/relationships/image" Target="../media/image119.png"/><Relationship Id="rId12" Type="http://schemas.openxmlformats.org/officeDocument/2006/relationships/image" Target="../media/image19.svg"/><Relationship Id="rId17" Type="http://schemas.openxmlformats.org/officeDocument/2006/relationships/image" Target="../media/image112.svg"/><Relationship Id="rId2" Type="http://schemas.openxmlformats.org/officeDocument/2006/relationships/image" Target="../media/image1.png"/><Relationship Id="rId16"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151.svg"/><Relationship Id="rId11" Type="http://schemas.openxmlformats.org/officeDocument/2006/relationships/image" Target="../media/image11.png"/><Relationship Id="rId5" Type="http://schemas.openxmlformats.org/officeDocument/2006/relationships/image" Target="../media/image118.png"/><Relationship Id="rId15" Type="http://schemas.openxmlformats.org/officeDocument/2006/relationships/image" Target="../media/image120.jpg"/><Relationship Id="rId10" Type="http://schemas.openxmlformats.org/officeDocument/2006/relationships/image" Target="../media/image3.svg"/><Relationship Id="rId4" Type="http://schemas.openxmlformats.org/officeDocument/2006/relationships/image" Target="../media/image149.svg"/><Relationship Id="rId9" Type="http://schemas.openxmlformats.org/officeDocument/2006/relationships/image" Target="../media/image2.png"/><Relationship Id="rId14"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6.svg"/><Relationship Id="rId7" Type="http://schemas.openxmlformats.org/officeDocument/2006/relationships/image" Target="../media/image2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1.svg"/><Relationship Id="rId4" Type="http://schemas.openxmlformats.org/officeDocument/2006/relationships/image" Target="../media/image6.png"/><Relationship Id="rId9"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6.svg"/><Relationship Id="rId7" Type="http://schemas.openxmlformats.org/officeDocument/2006/relationships/image" Target="../media/image2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1.svg"/><Relationship Id="rId4" Type="http://schemas.openxmlformats.org/officeDocument/2006/relationships/image" Target="../media/image6.png"/><Relationship Id="rId9" Type="http://schemas.openxmlformats.org/officeDocument/2006/relationships/image" Target="../media/image27.jpg"/></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6.svg"/><Relationship Id="rId7" Type="http://schemas.openxmlformats.org/officeDocument/2006/relationships/image" Target="../media/image2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31.jpeg"/><Relationship Id="rId5" Type="http://schemas.openxmlformats.org/officeDocument/2006/relationships/image" Target="../media/image11.svg"/><Relationship Id="rId10" Type="http://schemas.openxmlformats.org/officeDocument/2006/relationships/image" Target="../media/image30.jpeg"/><Relationship Id="rId4" Type="http://schemas.openxmlformats.org/officeDocument/2006/relationships/image" Target="../media/image6.png"/><Relationship Id="rId9" Type="http://schemas.openxmlformats.org/officeDocument/2006/relationships/image" Target="../media/image29.jpeg"/></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6.svg"/><Relationship Id="rId7" Type="http://schemas.openxmlformats.org/officeDocument/2006/relationships/image" Target="../media/image2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35.jpeg"/><Relationship Id="rId5" Type="http://schemas.openxmlformats.org/officeDocument/2006/relationships/image" Target="../media/image11.svg"/><Relationship Id="rId10" Type="http://schemas.openxmlformats.org/officeDocument/2006/relationships/image" Target="../media/image34.jpeg"/><Relationship Id="rId4" Type="http://schemas.openxmlformats.org/officeDocument/2006/relationships/image" Target="../media/image6.png"/><Relationship Id="rId9"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8000">
            <a:off x="3968613" y="-4018398"/>
            <a:ext cx="10350774" cy="18323797"/>
          </a:xfrm>
          <a:custGeom>
            <a:avLst/>
            <a:gdLst/>
            <a:ahLst/>
            <a:cxnLst/>
            <a:rect l="l" t="t" r="r" b="b"/>
            <a:pathLst>
              <a:path w="10350774" h="18323797">
                <a:moveTo>
                  <a:pt x="10286937" y="0"/>
                </a:moveTo>
                <a:lnTo>
                  <a:pt x="10350774" y="18287888"/>
                </a:lnTo>
                <a:lnTo>
                  <a:pt x="63837" y="18323796"/>
                </a:lnTo>
                <a:lnTo>
                  <a:pt x="0" y="35908"/>
                </a:lnTo>
                <a:lnTo>
                  <a:pt x="10286937" y="0"/>
                </a:lnTo>
                <a:close/>
              </a:path>
            </a:pathLst>
          </a:custGeom>
          <a:blipFill>
            <a:blip r:embed="rId2"/>
            <a:stretch>
              <a:fillRect l="-20946" t="-48" r="-20494" b="-372"/>
            </a:stretch>
          </a:blipFill>
        </p:spPr>
        <p:txBody>
          <a:bodyPr/>
          <a:lstStyle/>
          <a:p>
            <a:endParaRPr lang="tr-TR"/>
          </a:p>
        </p:txBody>
      </p:sp>
      <p:sp>
        <p:nvSpPr>
          <p:cNvPr id="3" name="Freeform 3"/>
          <p:cNvSpPr/>
          <p:nvPr/>
        </p:nvSpPr>
        <p:spPr>
          <a:xfrm rot="798781">
            <a:off x="-548529" y="1910895"/>
            <a:ext cx="2202338" cy="2253031"/>
          </a:xfrm>
          <a:custGeom>
            <a:avLst/>
            <a:gdLst/>
            <a:ahLst/>
            <a:cxnLst/>
            <a:rect l="l" t="t" r="r" b="b"/>
            <a:pathLst>
              <a:path w="2202338" h="2253031">
                <a:moveTo>
                  <a:pt x="0" y="0"/>
                </a:moveTo>
                <a:lnTo>
                  <a:pt x="2202338" y="0"/>
                </a:lnTo>
                <a:lnTo>
                  <a:pt x="2202338" y="2253031"/>
                </a:lnTo>
                <a:lnTo>
                  <a:pt x="0" y="22530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tr-TR"/>
          </a:p>
        </p:txBody>
      </p:sp>
      <p:sp>
        <p:nvSpPr>
          <p:cNvPr id="4" name="Freeform 4"/>
          <p:cNvSpPr/>
          <p:nvPr/>
        </p:nvSpPr>
        <p:spPr>
          <a:xfrm rot="-383439">
            <a:off x="2043049" y="866202"/>
            <a:ext cx="4564482" cy="4069911"/>
          </a:xfrm>
          <a:custGeom>
            <a:avLst/>
            <a:gdLst/>
            <a:ahLst/>
            <a:cxnLst/>
            <a:rect l="l" t="t" r="r" b="b"/>
            <a:pathLst>
              <a:path w="4564482" h="4069911">
                <a:moveTo>
                  <a:pt x="0" y="0"/>
                </a:moveTo>
                <a:lnTo>
                  <a:pt x="4564482" y="0"/>
                </a:lnTo>
                <a:lnTo>
                  <a:pt x="4564482" y="4069911"/>
                </a:lnTo>
                <a:lnTo>
                  <a:pt x="0" y="4069911"/>
                </a:lnTo>
                <a:lnTo>
                  <a:pt x="0" y="0"/>
                </a:lnTo>
                <a:close/>
              </a:path>
            </a:pathLst>
          </a:custGeom>
          <a:blipFill>
            <a:blip r:embed="rId5">
              <a:extLst>
                <a:ext uri="{96DAC541-7B7A-43D3-8B79-37D633B846F1}">
                  <asvg:svgBlip xmlns:asvg="http://schemas.microsoft.com/office/drawing/2016/SVG/main" xmlns="" r:embed="rId6"/>
                </a:ext>
              </a:extLst>
            </a:blip>
            <a:stretch>
              <a:fillRect l="-29828" r="-30434"/>
            </a:stretch>
          </a:blipFill>
        </p:spPr>
        <p:txBody>
          <a:bodyPr/>
          <a:lstStyle/>
          <a:p>
            <a:endParaRPr lang="tr-TR"/>
          </a:p>
        </p:txBody>
      </p:sp>
      <p:sp>
        <p:nvSpPr>
          <p:cNvPr id="5" name="Freeform 5"/>
          <p:cNvSpPr/>
          <p:nvPr/>
        </p:nvSpPr>
        <p:spPr>
          <a:xfrm rot="-5132829" flipH="1">
            <a:off x="10735242" y="4305198"/>
            <a:ext cx="7343041" cy="2883812"/>
          </a:xfrm>
          <a:custGeom>
            <a:avLst/>
            <a:gdLst/>
            <a:ahLst/>
            <a:cxnLst/>
            <a:rect l="l" t="t" r="r" b="b"/>
            <a:pathLst>
              <a:path w="7343041" h="2883812">
                <a:moveTo>
                  <a:pt x="7343040" y="0"/>
                </a:moveTo>
                <a:lnTo>
                  <a:pt x="0" y="0"/>
                </a:lnTo>
                <a:lnTo>
                  <a:pt x="0" y="2883813"/>
                </a:lnTo>
                <a:lnTo>
                  <a:pt x="7343040" y="2883813"/>
                </a:lnTo>
                <a:lnTo>
                  <a:pt x="734304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tr-TR"/>
          </a:p>
        </p:txBody>
      </p:sp>
      <p:sp>
        <p:nvSpPr>
          <p:cNvPr id="6" name="Freeform 6"/>
          <p:cNvSpPr/>
          <p:nvPr/>
        </p:nvSpPr>
        <p:spPr>
          <a:xfrm>
            <a:off x="3249398" y="0"/>
            <a:ext cx="11789204" cy="9066969"/>
          </a:xfrm>
          <a:custGeom>
            <a:avLst/>
            <a:gdLst/>
            <a:ahLst/>
            <a:cxnLst/>
            <a:rect l="l" t="t" r="r" b="b"/>
            <a:pathLst>
              <a:path w="11789204" h="9066969">
                <a:moveTo>
                  <a:pt x="0" y="0"/>
                </a:moveTo>
                <a:lnTo>
                  <a:pt x="11789204" y="0"/>
                </a:lnTo>
                <a:lnTo>
                  <a:pt x="11789204" y="9066969"/>
                </a:lnTo>
                <a:lnTo>
                  <a:pt x="0" y="90669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tr-TR"/>
          </a:p>
        </p:txBody>
      </p:sp>
      <p:sp>
        <p:nvSpPr>
          <p:cNvPr id="7" name="Freeform 7"/>
          <p:cNvSpPr/>
          <p:nvPr/>
        </p:nvSpPr>
        <p:spPr>
          <a:xfrm rot="-5470952" flipH="1">
            <a:off x="16466423" y="7562620"/>
            <a:ext cx="2827990" cy="4114800"/>
          </a:xfrm>
          <a:custGeom>
            <a:avLst/>
            <a:gdLst/>
            <a:ahLst/>
            <a:cxnLst/>
            <a:rect l="l" t="t" r="r" b="b"/>
            <a:pathLst>
              <a:path w="2827990" h="4114800">
                <a:moveTo>
                  <a:pt x="2827989" y="0"/>
                </a:moveTo>
                <a:lnTo>
                  <a:pt x="0" y="0"/>
                </a:lnTo>
                <a:lnTo>
                  <a:pt x="0" y="4114800"/>
                </a:lnTo>
                <a:lnTo>
                  <a:pt x="2827989" y="4114800"/>
                </a:lnTo>
                <a:lnTo>
                  <a:pt x="2827989"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tr-TR"/>
          </a:p>
        </p:txBody>
      </p:sp>
      <p:sp>
        <p:nvSpPr>
          <p:cNvPr id="8" name="Freeform 8"/>
          <p:cNvSpPr/>
          <p:nvPr/>
        </p:nvSpPr>
        <p:spPr>
          <a:xfrm>
            <a:off x="7597360" y="7312656"/>
            <a:ext cx="3101742" cy="3038181"/>
          </a:xfrm>
          <a:custGeom>
            <a:avLst/>
            <a:gdLst/>
            <a:ahLst/>
            <a:cxnLst/>
            <a:rect l="l" t="t" r="r" b="b"/>
            <a:pathLst>
              <a:path w="3101742" h="3038181">
                <a:moveTo>
                  <a:pt x="0" y="0"/>
                </a:moveTo>
                <a:lnTo>
                  <a:pt x="3101742" y="0"/>
                </a:lnTo>
                <a:lnTo>
                  <a:pt x="3101742" y="3038181"/>
                </a:lnTo>
                <a:lnTo>
                  <a:pt x="0" y="3038181"/>
                </a:lnTo>
                <a:lnTo>
                  <a:pt x="0" y="0"/>
                </a:lnTo>
                <a:close/>
              </a:path>
            </a:pathLst>
          </a:custGeom>
          <a:blipFill>
            <a:blip r:embed="rId13"/>
            <a:stretch>
              <a:fillRect/>
            </a:stretch>
          </a:blipFill>
        </p:spPr>
        <p:txBody>
          <a:bodyPr/>
          <a:lstStyle/>
          <a:p>
            <a:endParaRPr lang="tr-TR"/>
          </a:p>
        </p:txBody>
      </p:sp>
      <p:sp>
        <p:nvSpPr>
          <p:cNvPr id="9" name="TextBox 9"/>
          <p:cNvSpPr txBox="1"/>
          <p:nvPr/>
        </p:nvSpPr>
        <p:spPr>
          <a:xfrm>
            <a:off x="2278348" y="3729100"/>
            <a:ext cx="14267600" cy="3616375"/>
          </a:xfrm>
          <a:prstGeom prst="rect">
            <a:avLst/>
          </a:prstGeom>
        </p:spPr>
        <p:txBody>
          <a:bodyPr lIns="0" tIns="0" rIns="0" bIns="0" rtlCol="0" anchor="t">
            <a:spAutoFit/>
          </a:bodyPr>
          <a:lstStyle/>
          <a:p>
            <a:pPr algn="ctr">
              <a:lnSpc>
                <a:spcPts val="9351"/>
              </a:lnSpc>
            </a:pPr>
            <a:r>
              <a:rPr lang="en-US" sz="9000" spc="-365" dirty="0">
                <a:solidFill>
                  <a:srgbClr val="1C1D15"/>
                </a:solidFill>
                <a:latin typeface="Fraunces"/>
              </a:rPr>
              <a:t>YILDIZ ENTEGRE </a:t>
            </a:r>
            <a:r>
              <a:rPr lang="tr-TR" sz="9000" spc="-365" dirty="0">
                <a:solidFill>
                  <a:srgbClr val="1C1D15"/>
                </a:solidFill>
                <a:latin typeface="Fraunces"/>
              </a:rPr>
              <a:t>TİCARET </a:t>
            </a:r>
            <a:r>
              <a:rPr lang="en-US" sz="9000" spc="-365" dirty="0">
                <a:solidFill>
                  <a:srgbClr val="1C1D15"/>
                </a:solidFill>
                <a:latin typeface="Fraunces"/>
              </a:rPr>
              <a:t>MESLEKİ VE TEKNİK ANADOLU LİSESİ</a:t>
            </a:r>
          </a:p>
        </p:txBody>
      </p:sp>
      <p:sp>
        <p:nvSpPr>
          <p:cNvPr id="10" name="TextBox 10"/>
          <p:cNvSpPr txBox="1"/>
          <p:nvPr/>
        </p:nvSpPr>
        <p:spPr>
          <a:xfrm>
            <a:off x="3833466" y="2824957"/>
            <a:ext cx="11157364" cy="637442"/>
          </a:xfrm>
          <a:prstGeom prst="rect">
            <a:avLst/>
          </a:prstGeom>
        </p:spPr>
        <p:txBody>
          <a:bodyPr lIns="0" tIns="0" rIns="0" bIns="0" rtlCol="0" anchor="t">
            <a:spAutoFit/>
          </a:bodyPr>
          <a:lstStyle/>
          <a:p>
            <a:pPr algn="ctr">
              <a:lnSpc>
                <a:spcPts val="5236"/>
              </a:lnSpc>
              <a:spcBef>
                <a:spcPct val="0"/>
              </a:spcBef>
            </a:pPr>
            <a:r>
              <a:rPr lang="en-US" sz="3740" dirty="0" err="1">
                <a:solidFill>
                  <a:srgbClr val="1C1D15"/>
                </a:solidFill>
                <a:latin typeface="Open Sauce"/>
              </a:rPr>
              <a:t>Eğitimin</a:t>
            </a:r>
            <a:r>
              <a:rPr lang="en-US" sz="3740" dirty="0">
                <a:solidFill>
                  <a:srgbClr val="1C1D15"/>
                </a:solidFill>
                <a:latin typeface="Open Sauce"/>
              </a:rPr>
              <a:t> </a:t>
            </a:r>
            <a:r>
              <a:rPr lang="en-US" sz="3740" dirty="0" err="1">
                <a:solidFill>
                  <a:srgbClr val="1C1D15"/>
                </a:solidFill>
                <a:latin typeface="Open Sauce"/>
              </a:rPr>
              <a:t>yükselen</a:t>
            </a:r>
            <a:r>
              <a:rPr lang="en-US" sz="3740" dirty="0">
                <a:solidFill>
                  <a:srgbClr val="1C1D15"/>
                </a:solidFill>
                <a:latin typeface="Open Sauce"/>
              </a:rPr>
              <a:t> </a:t>
            </a:r>
            <a:r>
              <a:rPr lang="en-US" sz="3740" dirty="0" err="1">
                <a:solidFill>
                  <a:srgbClr val="1C1D15"/>
                </a:solidFill>
                <a:latin typeface="Open Sauce"/>
              </a:rPr>
              <a:t>yıldızı</a:t>
            </a:r>
            <a:endParaRPr lang="en-US" sz="3740" dirty="0">
              <a:solidFill>
                <a:srgbClr val="1C1D15"/>
              </a:solidFill>
              <a:latin typeface="Open Sauce"/>
            </a:endParaRPr>
          </a:p>
        </p:txBody>
      </p:sp>
      <p:grpSp>
        <p:nvGrpSpPr>
          <p:cNvPr id="11" name="Group 50"/>
          <p:cNvGrpSpPr/>
          <p:nvPr/>
        </p:nvGrpSpPr>
        <p:grpSpPr>
          <a:xfrm>
            <a:off x="17382762" y="9525745"/>
            <a:ext cx="543705" cy="552303"/>
            <a:chOff x="-79336" y="30984"/>
            <a:chExt cx="846253" cy="859634"/>
          </a:xfrm>
        </p:grpSpPr>
        <p:sp>
          <p:nvSpPr>
            <p:cNvPr id="12" name="Freeform 51"/>
            <p:cNvSpPr/>
            <p:nvPr/>
          </p:nvSpPr>
          <p:spPr>
            <a:xfrm>
              <a:off x="-79336" y="30984"/>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nchor="ctr"/>
            <a:lstStyle/>
            <a:p>
              <a:r>
                <a:rPr lang="tr-TR" dirty="0"/>
                <a:t>  1</a:t>
              </a:r>
            </a:p>
          </p:txBody>
        </p:sp>
        <p:sp>
          <p:nvSpPr>
            <p:cNvPr id="13" name="TextBox 52"/>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1ED"/>
        </a:solidFill>
        <a:effectLst/>
      </p:bgPr>
    </p:bg>
    <p:spTree>
      <p:nvGrpSpPr>
        <p:cNvPr id="1" name=""/>
        <p:cNvGrpSpPr/>
        <p:nvPr/>
      </p:nvGrpSpPr>
      <p:grpSpPr>
        <a:xfrm>
          <a:off x="0" y="0"/>
          <a:ext cx="0" cy="0"/>
          <a:chOff x="0" y="0"/>
          <a:chExt cx="0" cy="0"/>
        </a:xfrm>
      </p:grpSpPr>
      <p:sp>
        <p:nvSpPr>
          <p:cNvPr id="2" name="Freeform 2"/>
          <p:cNvSpPr/>
          <p:nvPr/>
        </p:nvSpPr>
        <p:spPr>
          <a:xfrm>
            <a:off x="14965854" y="1226470"/>
            <a:ext cx="1640226" cy="1797060"/>
          </a:xfrm>
          <a:custGeom>
            <a:avLst/>
            <a:gdLst/>
            <a:ahLst/>
            <a:cxnLst/>
            <a:rect l="l" t="t" r="r" b="b"/>
            <a:pathLst>
              <a:path w="1640226" h="1797060">
                <a:moveTo>
                  <a:pt x="0" y="0"/>
                </a:moveTo>
                <a:lnTo>
                  <a:pt x="1640225" y="0"/>
                </a:lnTo>
                <a:lnTo>
                  <a:pt x="1640225" y="1797060"/>
                </a:lnTo>
                <a:lnTo>
                  <a:pt x="0" y="17970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rot="4016787" flipH="1">
            <a:off x="-601228" y="-1740024"/>
            <a:ext cx="2827990" cy="4114800"/>
          </a:xfrm>
          <a:custGeom>
            <a:avLst/>
            <a:gdLst/>
            <a:ahLst/>
            <a:cxnLst/>
            <a:rect l="l" t="t" r="r" b="b"/>
            <a:pathLst>
              <a:path w="2827990" h="4114800">
                <a:moveTo>
                  <a:pt x="2827990" y="0"/>
                </a:moveTo>
                <a:lnTo>
                  <a:pt x="0" y="0"/>
                </a:lnTo>
                <a:lnTo>
                  <a:pt x="0" y="4114800"/>
                </a:lnTo>
                <a:lnTo>
                  <a:pt x="2827990" y="4114800"/>
                </a:lnTo>
                <a:lnTo>
                  <a:pt x="282799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rot="-745987">
            <a:off x="14384488" y="8121501"/>
            <a:ext cx="7320682" cy="4033030"/>
          </a:xfrm>
          <a:custGeom>
            <a:avLst/>
            <a:gdLst/>
            <a:ahLst/>
            <a:cxnLst/>
            <a:rect l="l" t="t" r="r" b="b"/>
            <a:pathLst>
              <a:path w="7320682" h="4033030">
                <a:moveTo>
                  <a:pt x="0" y="0"/>
                </a:moveTo>
                <a:lnTo>
                  <a:pt x="7320682" y="0"/>
                </a:lnTo>
                <a:lnTo>
                  <a:pt x="7320682" y="4033030"/>
                </a:lnTo>
                <a:lnTo>
                  <a:pt x="0" y="40330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endParaRPr lang="tr-TR"/>
          </a:p>
        </p:txBody>
      </p:sp>
      <p:sp>
        <p:nvSpPr>
          <p:cNvPr id="5" name="TextBox 5"/>
          <p:cNvSpPr txBox="1"/>
          <p:nvPr/>
        </p:nvSpPr>
        <p:spPr>
          <a:xfrm>
            <a:off x="2151887" y="519425"/>
            <a:ext cx="12813966" cy="826135"/>
          </a:xfrm>
          <a:prstGeom prst="rect">
            <a:avLst/>
          </a:prstGeom>
        </p:spPr>
        <p:txBody>
          <a:bodyPr lIns="0" tIns="0" rIns="0" bIns="0" rtlCol="0" anchor="t">
            <a:spAutoFit/>
          </a:bodyPr>
          <a:lstStyle/>
          <a:p>
            <a:pPr>
              <a:lnSpc>
                <a:spcPts val="6380"/>
              </a:lnSpc>
            </a:pPr>
            <a:r>
              <a:rPr lang="en-US" sz="5800" spc="-104">
                <a:solidFill>
                  <a:srgbClr val="1C1D15"/>
                </a:solidFill>
                <a:latin typeface="Fraunces Semi-Bold"/>
              </a:rPr>
              <a:t>GEZİLER VE ETKİNLİKLER</a:t>
            </a:r>
          </a:p>
        </p:txBody>
      </p:sp>
      <p:pic>
        <p:nvPicPr>
          <p:cNvPr id="11" name="Resim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4150" y="1367095"/>
            <a:ext cx="6927574" cy="4190307"/>
          </a:xfrm>
          <a:prstGeom prst="rect">
            <a:avLst/>
          </a:prstGeom>
        </p:spPr>
      </p:pic>
      <p:pic>
        <p:nvPicPr>
          <p:cNvPr id="12" name="Resim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7524" y="5826557"/>
            <a:ext cx="6934200" cy="4343400"/>
          </a:xfrm>
          <a:prstGeom prst="rect">
            <a:avLst/>
          </a:prstGeom>
        </p:spPr>
      </p:pic>
      <p:pic>
        <p:nvPicPr>
          <p:cNvPr id="13" name="Resim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25200" y="1398621"/>
            <a:ext cx="6641903" cy="8855871"/>
          </a:xfrm>
          <a:prstGeom prst="rect">
            <a:avLst/>
          </a:prstGeom>
        </p:spPr>
      </p:pic>
      <p:pic>
        <p:nvPicPr>
          <p:cNvPr id="10" name="Resim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601543">
            <a:off x="6400800" y="3940607"/>
            <a:ext cx="5410200" cy="4057650"/>
          </a:xfrm>
          <a:prstGeom prst="rect">
            <a:avLst/>
          </a:prstGeom>
        </p:spPr>
      </p:pic>
      <p:sp>
        <p:nvSpPr>
          <p:cNvPr id="14" name="Freeform 51"/>
          <p:cNvSpPr/>
          <p:nvPr/>
        </p:nvSpPr>
        <p:spPr>
          <a:xfrm>
            <a:off x="17501124" y="10767879"/>
            <a:ext cx="543705" cy="557065"/>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r>
              <a:rPr lang="tr-TR" dirty="0"/>
              <a:t>  10</a:t>
            </a:r>
          </a:p>
        </p:txBody>
      </p:sp>
    </p:spTree>
    <p:extLst>
      <p:ext uri="{BB962C8B-B14F-4D97-AF65-F5344CB8AC3E}">
        <p14:creationId xmlns:p14="http://schemas.microsoft.com/office/powerpoint/2010/main" val="2017932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1ED"/>
        </a:solidFill>
        <a:effectLst/>
      </p:bgPr>
    </p:bg>
    <p:spTree>
      <p:nvGrpSpPr>
        <p:cNvPr id="1" name=""/>
        <p:cNvGrpSpPr/>
        <p:nvPr/>
      </p:nvGrpSpPr>
      <p:grpSpPr>
        <a:xfrm>
          <a:off x="0" y="0"/>
          <a:ext cx="0" cy="0"/>
          <a:chOff x="0" y="0"/>
          <a:chExt cx="0" cy="0"/>
        </a:xfrm>
      </p:grpSpPr>
      <p:sp>
        <p:nvSpPr>
          <p:cNvPr id="2" name="Freeform 2"/>
          <p:cNvSpPr/>
          <p:nvPr/>
        </p:nvSpPr>
        <p:spPr>
          <a:xfrm>
            <a:off x="14965854" y="1226470"/>
            <a:ext cx="1640226" cy="1797060"/>
          </a:xfrm>
          <a:custGeom>
            <a:avLst/>
            <a:gdLst/>
            <a:ahLst/>
            <a:cxnLst/>
            <a:rect l="l" t="t" r="r" b="b"/>
            <a:pathLst>
              <a:path w="1640226" h="1797060">
                <a:moveTo>
                  <a:pt x="0" y="0"/>
                </a:moveTo>
                <a:lnTo>
                  <a:pt x="1640225" y="0"/>
                </a:lnTo>
                <a:lnTo>
                  <a:pt x="1640225" y="1797060"/>
                </a:lnTo>
                <a:lnTo>
                  <a:pt x="0" y="17970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rot="4016787" flipH="1">
            <a:off x="-601228" y="-1740024"/>
            <a:ext cx="2827990" cy="4114800"/>
          </a:xfrm>
          <a:custGeom>
            <a:avLst/>
            <a:gdLst/>
            <a:ahLst/>
            <a:cxnLst/>
            <a:rect l="l" t="t" r="r" b="b"/>
            <a:pathLst>
              <a:path w="2827990" h="4114800">
                <a:moveTo>
                  <a:pt x="2827990" y="0"/>
                </a:moveTo>
                <a:lnTo>
                  <a:pt x="0" y="0"/>
                </a:lnTo>
                <a:lnTo>
                  <a:pt x="0" y="4114800"/>
                </a:lnTo>
                <a:lnTo>
                  <a:pt x="2827990" y="4114800"/>
                </a:lnTo>
                <a:lnTo>
                  <a:pt x="282799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rot="-745987">
            <a:off x="14384488" y="8121501"/>
            <a:ext cx="7320682" cy="4033030"/>
          </a:xfrm>
          <a:custGeom>
            <a:avLst/>
            <a:gdLst/>
            <a:ahLst/>
            <a:cxnLst/>
            <a:rect l="l" t="t" r="r" b="b"/>
            <a:pathLst>
              <a:path w="7320682" h="4033030">
                <a:moveTo>
                  <a:pt x="0" y="0"/>
                </a:moveTo>
                <a:lnTo>
                  <a:pt x="7320682" y="0"/>
                </a:lnTo>
                <a:lnTo>
                  <a:pt x="7320682" y="4033030"/>
                </a:lnTo>
                <a:lnTo>
                  <a:pt x="0" y="40330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endParaRPr lang="tr-TR"/>
          </a:p>
        </p:txBody>
      </p:sp>
      <p:sp>
        <p:nvSpPr>
          <p:cNvPr id="5" name="TextBox 5"/>
          <p:cNvSpPr txBox="1"/>
          <p:nvPr/>
        </p:nvSpPr>
        <p:spPr>
          <a:xfrm>
            <a:off x="2151887" y="519425"/>
            <a:ext cx="12813966" cy="826135"/>
          </a:xfrm>
          <a:prstGeom prst="rect">
            <a:avLst/>
          </a:prstGeom>
        </p:spPr>
        <p:txBody>
          <a:bodyPr lIns="0" tIns="0" rIns="0" bIns="0" rtlCol="0" anchor="t">
            <a:spAutoFit/>
          </a:bodyPr>
          <a:lstStyle/>
          <a:p>
            <a:pPr>
              <a:lnSpc>
                <a:spcPts val="6380"/>
              </a:lnSpc>
            </a:pPr>
            <a:r>
              <a:rPr lang="en-US" sz="5800" spc="-104">
                <a:solidFill>
                  <a:srgbClr val="1C1D15"/>
                </a:solidFill>
                <a:latin typeface="Fraunces Semi-Bold"/>
              </a:rPr>
              <a:t>GEZİLER VE ETKİNLİKLER</a:t>
            </a:r>
          </a:p>
        </p:txBody>
      </p:sp>
      <p:pic>
        <p:nvPicPr>
          <p:cNvPr id="6" name="Resim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00" y="3314700"/>
            <a:ext cx="7391400" cy="5080791"/>
          </a:xfrm>
          <a:prstGeom prst="rect">
            <a:avLst/>
          </a:prstGeom>
        </p:spPr>
      </p:pic>
      <p:pic>
        <p:nvPicPr>
          <p:cNvPr id="7" name="Resim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77400" y="3314700"/>
            <a:ext cx="6591300" cy="5082448"/>
          </a:xfrm>
          <a:prstGeom prst="rect">
            <a:avLst/>
          </a:prstGeom>
        </p:spPr>
      </p:pic>
      <p:grpSp>
        <p:nvGrpSpPr>
          <p:cNvPr id="8" name="Group 3"/>
          <p:cNvGrpSpPr/>
          <p:nvPr/>
        </p:nvGrpSpPr>
        <p:grpSpPr>
          <a:xfrm>
            <a:off x="17473222" y="9467924"/>
            <a:ext cx="543705" cy="552303"/>
            <a:chOff x="0" y="0"/>
            <a:chExt cx="846253" cy="859634"/>
          </a:xfrm>
        </p:grpSpPr>
        <p:sp>
          <p:nvSpPr>
            <p:cNvPr id="9" name="Freeform 4"/>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10" name="TextBox 5"/>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11" name="TextBox 21"/>
          <p:cNvSpPr txBox="1"/>
          <p:nvPr/>
        </p:nvSpPr>
        <p:spPr>
          <a:xfrm rot="26173">
            <a:off x="17529070" y="9621561"/>
            <a:ext cx="442535" cy="323230"/>
          </a:xfrm>
          <a:prstGeom prst="rect">
            <a:avLst/>
          </a:prstGeom>
        </p:spPr>
        <p:txBody>
          <a:bodyPr lIns="0" tIns="0" rIns="0" bIns="0" rtlCol="0" anchor="t">
            <a:spAutoFit/>
          </a:bodyPr>
          <a:lstStyle/>
          <a:p>
            <a:pPr algn="ctr">
              <a:lnSpc>
                <a:spcPts val="2355"/>
              </a:lnSpc>
            </a:pPr>
            <a:r>
              <a:rPr lang="en-US" sz="2403" dirty="0">
                <a:solidFill>
                  <a:srgbClr val="1C1D15"/>
                </a:solidFill>
                <a:latin typeface="Source Serif Pro Bold"/>
              </a:rPr>
              <a:t>1</a:t>
            </a:r>
            <a:r>
              <a:rPr lang="tr-TR" sz="2403" dirty="0">
                <a:solidFill>
                  <a:srgbClr val="1C1D15"/>
                </a:solidFill>
                <a:latin typeface="Source Serif Pro Bold"/>
              </a:rPr>
              <a:t>1</a:t>
            </a:r>
            <a:endParaRPr lang="en-US" sz="2403" dirty="0">
              <a:solidFill>
                <a:srgbClr val="1C1D15"/>
              </a:solidFill>
              <a:latin typeface="Source Serif Pro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1ED"/>
        </a:solidFill>
        <a:effectLst/>
      </p:bgPr>
    </p:bg>
    <p:spTree>
      <p:nvGrpSpPr>
        <p:cNvPr id="1" name=""/>
        <p:cNvGrpSpPr/>
        <p:nvPr/>
      </p:nvGrpSpPr>
      <p:grpSpPr>
        <a:xfrm>
          <a:off x="0" y="0"/>
          <a:ext cx="0" cy="0"/>
          <a:chOff x="0" y="0"/>
          <a:chExt cx="0" cy="0"/>
        </a:xfrm>
      </p:grpSpPr>
      <p:sp>
        <p:nvSpPr>
          <p:cNvPr id="2" name="Freeform 2"/>
          <p:cNvSpPr/>
          <p:nvPr/>
        </p:nvSpPr>
        <p:spPr>
          <a:xfrm>
            <a:off x="16924961" y="-581154"/>
            <a:ext cx="1640226" cy="1797060"/>
          </a:xfrm>
          <a:custGeom>
            <a:avLst/>
            <a:gdLst/>
            <a:ahLst/>
            <a:cxnLst/>
            <a:rect l="l" t="t" r="r" b="b"/>
            <a:pathLst>
              <a:path w="1640226" h="1797060">
                <a:moveTo>
                  <a:pt x="0" y="0"/>
                </a:moveTo>
                <a:lnTo>
                  <a:pt x="1640225" y="0"/>
                </a:lnTo>
                <a:lnTo>
                  <a:pt x="1640225" y="1797060"/>
                </a:lnTo>
                <a:lnTo>
                  <a:pt x="0" y="17970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rot="4016787" flipH="1">
            <a:off x="-601228" y="-1740024"/>
            <a:ext cx="2827990" cy="4114800"/>
          </a:xfrm>
          <a:custGeom>
            <a:avLst/>
            <a:gdLst/>
            <a:ahLst/>
            <a:cxnLst/>
            <a:rect l="l" t="t" r="r" b="b"/>
            <a:pathLst>
              <a:path w="2827990" h="4114800">
                <a:moveTo>
                  <a:pt x="2827990" y="0"/>
                </a:moveTo>
                <a:lnTo>
                  <a:pt x="0" y="0"/>
                </a:lnTo>
                <a:lnTo>
                  <a:pt x="0" y="4114800"/>
                </a:lnTo>
                <a:lnTo>
                  <a:pt x="2827990" y="4114800"/>
                </a:lnTo>
                <a:lnTo>
                  <a:pt x="282799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rot="-745987">
            <a:off x="14384488" y="8121501"/>
            <a:ext cx="7320682" cy="4033030"/>
          </a:xfrm>
          <a:custGeom>
            <a:avLst/>
            <a:gdLst/>
            <a:ahLst/>
            <a:cxnLst/>
            <a:rect l="l" t="t" r="r" b="b"/>
            <a:pathLst>
              <a:path w="7320682" h="4033030">
                <a:moveTo>
                  <a:pt x="0" y="0"/>
                </a:moveTo>
                <a:lnTo>
                  <a:pt x="7320682" y="0"/>
                </a:lnTo>
                <a:lnTo>
                  <a:pt x="7320682" y="4033030"/>
                </a:lnTo>
                <a:lnTo>
                  <a:pt x="0" y="40330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endParaRPr lang="tr-TR"/>
          </a:p>
        </p:txBody>
      </p:sp>
      <p:sp>
        <p:nvSpPr>
          <p:cNvPr id="5" name="TextBox 5"/>
          <p:cNvSpPr txBox="1"/>
          <p:nvPr/>
        </p:nvSpPr>
        <p:spPr>
          <a:xfrm>
            <a:off x="2514600" y="160790"/>
            <a:ext cx="12813966" cy="826135"/>
          </a:xfrm>
          <a:prstGeom prst="rect">
            <a:avLst/>
          </a:prstGeom>
        </p:spPr>
        <p:txBody>
          <a:bodyPr lIns="0" tIns="0" rIns="0" bIns="0" rtlCol="0" anchor="t">
            <a:spAutoFit/>
          </a:bodyPr>
          <a:lstStyle/>
          <a:p>
            <a:pPr>
              <a:lnSpc>
                <a:spcPts val="6380"/>
              </a:lnSpc>
            </a:pPr>
            <a:r>
              <a:rPr lang="en-US" sz="5800" spc="-104" dirty="0">
                <a:solidFill>
                  <a:srgbClr val="1C1D15"/>
                </a:solidFill>
                <a:latin typeface="Fraunces Semi-Bold"/>
              </a:rPr>
              <a:t>GEZİLER VE ETKİNLİKLER</a:t>
            </a:r>
          </a:p>
        </p:txBody>
      </p:sp>
      <p:pic>
        <p:nvPicPr>
          <p:cNvPr id="8" name="Resim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46345" y="1248801"/>
            <a:ext cx="7861923" cy="3589899"/>
          </a:xfrm>
          <a:prstGeom prst="rect">
            <a:avLst/>
          </a:prstGeom>
        </p:spPr>
      </p:pic>
      <p:pic>
        <p:nvPicPr>
          <p:cNvPr id="9" name="Resim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9620" y="6896100"/>
            <a:ext cx="6274057" cy="3050370"/>
          </a:xfrm>
          <a:prstGeom prst="rect">
            <a:avLst/>
          </a:prstGeom>
        </p:spPr>
      </p:pic>
      <p:pic>
        <p:nvPicPr>
          <p:cNvPr id="10" name="Resim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79621" y="1215906"/>
            <a:ext cx="6178608" cy="5451594"/>
          </a:xfrm>
          <a:prstGeom prst="rect">
            <a:avLst/>
          </a:prstGeom>
        </p:spPr>
      </p:pic>
      <p:grpSp>
        <p:nvGrpSpPr>
          <p:cNvPr id="11" name="Group 3"/>
          <p:cNvGrpSpPr/>
          <p:nvPr/>
        </p:nvGrpSpPr>
        <p:grpSpPr>
          <a:xfrm>
            <a:off x="17473222" y="9467924"/>
            <a:ext cx="543705" cy="552303"/>
            <a:chOff x="0" y="0"/>
            <a:chExt cx="846253" cy="859634"/>
          </a:xfrm>
        </p:grpSpPr>
        <p:sp>
          <p:nvSpPr>
            <p:cNvPr id="12" name="Freeform 4"/>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13" name="TextBox 5"/>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14" name="TextBox 21"/>
          <p:cNvSpPr txBox="1"/>
          <p:nvPr/>
        </p:nvSpPr>
        <p:spPr>
          <a:xfrm rot="26173">
            <a:off x="17529070" y="9621561"/>
            <a:ext cx="442535" cy="323230"/>
          </a:xfrm>
          <a:prstGeom prst="rect">
            <a:avLst/>
          </a:prstGeom>
        </p:spPr>
        <p:txBody>
          <a:bodyPr lIns="0" tIns="0" rIns="0" bIns="0" rtlCol="0" anchor="t">
            <a:spAutoFit/>
          </a:bodyPr>
          <a:lstStyle/>
          <a:p>
            <a:pPr algn="ctr">
              <a:lnSpc>
                <a:spcPts val="2355"/>
              </a:lnSpc>
            </a:pPr>
            <a:r>
              <a:rPr lang="en-US" sz="2403" dirty="0">
                <a:solidFill>
                  <a:srgbClr val="1C1D15"/>
                </a:solidFill>
                <a:latin typeface="Source Serif Pro Bold"/>
              </a:rPr>
              <a:t>1</a:t>
            </a:r>
            <a:r>
              <a:rPr lang="tr-TR" sz="2403" dirty="0">
                <a:solidFill>
                  <a:srgbClr val="1C1D15"/>
                </a:solidFill>
                <a:latin typeface="Source Serif Pro Bold"/>
              </a:rPr>
              <a:t>2</a:t>
            </a:r>
            <a:endParaRPr lang="en-US" sz="2403" dirty="0">
              <a:solidFill>
                <a:srgbClr val="1C1D15"/>
              </a:solidFill>
              <a:latin typeface="Source Serif Pro Bold"/>
            </a:endParaRPr>
          </a:p>
        </p:txBody>
      </p:sp>
      <p:pic>
        <p:nvPicPr>
          <p:cNvPr id="6" name="Resim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94015" y="4914900"/>
            <a:ext cx="7914253" cy="5031570"/>
          </a:xfrm>
          <a:prstGeom prst="rect">
            <a:avLst/>
          </a:prstGeom>
        </p:spPr>
      </p:pic>
    </p:spTree>
    <p:extLst>
      <p:ext uri="{BB962C8B-B14F-4D97-AF65-F5344CB8AC3E}">
        <p14:creationId xmlns:p14="http://schemas.microsoft.com/office/powerpoint/2010/main" val="2859132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1ED"/>
        </a:solidFill>
        <a:effectLst/>
      </p:bgPr>
    </p:bg>
    <p:spTree>
      <p:nvGrpSpPr>
        <p:cNvPr id="1" name=""/>
        <p:cNvGrpSpPr/>
        <p:nvPr/>
      </p:nvGrpSpPr>
      <p:grpSpPr>
        <a:xfrm>
          <a:off x="0" y="0"/>
          <a:ext cx="0" cy="0"/>
          <a:chOff x="0" y="0"/>
          <a:chExt cx="0" cy="0"/>
        </a:xfrm>
      </p:grpSpPr>
      <p:sp>
        <p:nvSpPr>
          <p:cNvPr id="2" name="Freeform 2"/>
          <p:cNvSpPr/>
          <p:nvPr/>
        </p:nvSpPr>
        <p:spPr>
          <a:xfrm>
            <a:off x="15935446" y="627049"/>
            <a:ext cx="1640226" cy="1797060"/>
          </a:xfrm>
          <a:custGeom>
            <a:avLst/>
            <a:gdLst/>
            <a:ahLst/>
            <a:cxnLst/>
            <a:rect l="l" t="t" r="r" b="b"/>
            <a:pathLst>
              <a:path w="1640226" h="1797060">
                <a:moveTo>
                  <a:pt x="0" y="0"/>
                </a:moveTo>
                <a:lnTo>
                  <a:pt x="1640225" y="0"/>
                </a:lnTo>
                <a:lnTo>
                  <a:pt x="1640225" y="1797060"/>
                </a:lnTo>
                <a:lnTo>
                  <a:pt x="0" y="17970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rot="4016787" flipH="1">
            <a:off x="-601228" y="-1740024"/>
            <a:ext cx="2827990" cy="4114800"/>
          </a:xfrm>
          <a:custGeom>
            <a:avLst/>
            <a:gdLst/>
            <a:ahLst/>
            <a:cxnLst/>
            <a:rect l="l" t="t" r="r" b="b"/>
            <a:pathLst>
              <a:path w="2827990" h="4114800">
                <a:moveTo>
                  <a:pt x="2827990" y="0"/>
                </a:moveTo>
                <a:lnTo>
                  <a:pt x="0" y="0"/>
                </a:lnTo>
                <a:lnTo>
                  <a:pt x="0" y="4114800"/>
                </a:lnTo>
                <a:lnTo>
                  <a:pt x="2827990" y="4114800"/>
                </a:lnTo>
                <a:lnTo>
                  <a:pt x="282799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rot="-745987">
            <a:off x="14384488" y="8121501"/>
            <a:ext cx="7320682" cy="4033030"/>
          </a:xfrm>
          <a:custGeom>
            <a:avLst/>
            <a:gdLst/>
            <a:ahLst/>
            <a:cxnLst/>
            <a:rect l="l" t="t" r="r" b="b"/>
            <a:pathLst>
              <a:path w="7320682" h="4033030">
                <a:moveTo>
                  <a:pt x="0" y="0"/>
                </a:moveTo>
                <a:lnTo>
                  <a:pt x="7320682" y="0"/>
                </a:lnTo>
                <a:lnTo>
                  <a:pt x="7320682" y="4033030"/>
                </a:lnTo>
                <a:lnTo>
                  <a:pt x="0" y="40330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endParaRPr lang="tr-TR"/>
          </a:p>
        </p:txBody>
      </p:sp>
      <p:sp>
        <p:nvSpPr>
          <p:cNvPr id="5" name="TextBox 5"/>
          <p:cNvSpPr txBox="1"/>
          <p:nvPr/>
        </p:nvSpPr>
        <p:spPr>
          <a:xfrm>
            <a:off x="2151887" y="519425"/>
            <a:ext cx="12813966" cy="826135"/>
          </a:xfrm>
          <a:prstGeom prst="rect">
            <a:avLst/>
          </a:prstGeom>
        </p:spPr>
        <p:txBody>
          <a:bodyPr lIns="0" tIns="0" rIns="0" bIns="0" rtlCol="0" anchor="t">
            <a:spAutoFit/>
          </a:bodyPr>
          <a:lstStyle/>
          <a:p>
            <a:pPr>
              <a:lnSpc>
                <a:spcPts val="6380"/>
              </a:lnSpc>
            </a:pPr>
            <a:r>
              <a:rPr lang="en-US" sz="5800" spc="-104">
                <a:solidFill>
                  <a:srgbClr val="1C1D15"/>
                </a:solidFill>
                <a:latin typeface="Fraunces Semi-Bold"/>
              </a:rPr>
              <a:t>GEZİLER VE ETKİNLİKLER</a:t>
            </a:r>
          </a:p>
        </p:txBody>
      </p:sp>
      <p:pic>
        <p:nvPicPr>
          <p:cNvPr id="6" name="Resim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2416" y="2019301"/>
            <a:ext cx="5486400" cy="7315200"/>
          </a:xfrm>
          <a:prstGeom prst="rect">
            <a:avLst/>
          </a:prstGeom>
        </p:spPr>
      </p:pic>
      <p:pic>
        <p:nvPicPr>
          <p:cNvPr id="7" name="Resim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8954" y="2938463"/>
            <a:ext cx="8686800" cy="5476875"/>
          </a:xfrm>
          <a:prstGeom prst="rect">
            <a:avLst/>
          </a:prstGeom>
        </p:spPr>
      </p:pic>
      <p:grpSp>
        <p:nvGrpSpPr>
          <p:cNvPr id="8" name="Group 3"/>
          <p:cNvGrpSpPr/>
          <p:nvPr/>
        </p:nvGrpSpPr>
        <p:grpSpPr>
          <a:xfrm>
            <a:off x="17473222" y="9467924"/>
            <a:ext cx="543705" cy="552303"/>
            <a:chOff x="0" y="0"/>
            <a:chExt cx="846253" cy="859634"/>
          </a:xfrm>
        </p:grpSpPr>
        <p:sp>
          <p:nvSpPr>
            <p:cNvPr id="9" name="Freeform 4"/>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10" name="TextBox 5"/>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11" name="TextBox 21"/>
          <p:cNvSpPr txBox="1"/>
          <p:nvPr/>
        </p:nvSpPr>
        <p:spPr>
          <a:xfrm rot="26173">
            <a:off x="17529070" y="9621561"/>
            <a:ext cx="442535" cy="323230"/>
          </a:xfrm>
          <a:prstGeom prst="rect">
            <a:avLst/>
          </a:prstGeom>
        </p:spPr>
        <p:txBody>
          <a:bodyPr lIns="0" tIns="0" rIns="0" bIns="0" rtlCol="0" anchor="t">
            <a:spAutoFit/>
          </a:bodyPr>
          <a:lstStyle/>
          <a:p>
            <a:pPr algn="ctr">
              <a:lnSpc>
                <a:spcPts val="2355"/>
              </a:lnSpc>
            </a:pPr>
            <a:r>
              <a:rPr lang="en-US" sz="2403" dirty="0">
                <a:solidFill>
                  <a:srgbClr val="1C1D15"/>
                </a:solidFill>
                <a:latin typeface="Source Serif Pro Bold"/>
              </a:rPr>
              <a:t>1</a:t>
            </a:r>
            <a:r>
              <a:rPr lang="tr-TR" sz="2403" dirty="0">
                <a:solidFill>
                  <a:srgbClr val="1C1D15"/>
                </a:solidFill>
                <a:latin typeface="Source Serif Pro Bold"/>
              </a:rPr>
              <a:t>3</a:t>
            </a:r>
            <a:endParaRPr lang="en-US" sz="2403" dirty="0">
              <a:solidFill>
                <a:srgbClr val="1C1D15"/>
              </a:solidFill>
              <a:latin typeface="Source Serif Pro Bold"/>
            </a:endParaRPr>
          </a:p>
        </p:txBody>
      </p:sp>
    </p:spTree>
    <p:extLst>
      <p:ext uri="{BB962C8B-B14F-4D97-AF65-F5344CB8AC3E}">
        <p14:creationId xmlns:p14="http://schemas.microsoft.com/office/powerpoint/2010/main" val="245328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1ED"/>
        </a:solidFill>
        <a:effectLst/>
      </p:bgPr>
    </p:bg>
    <p:spTree>
      <p:nvGrpSpPr>
        <p:cNvPr id="1" name=""/>
        <p:cNvGrpSpPr/>
        <p:nvPr/>
      </p:nvGrpSpPr>
      <p:grpSpPr>
        <a:xfrm>
          <a:off x="0" y="0"/>
          <a:ext cx="0" cy="0"/>
          <a:chOff x="0" y="0"/>
          <a:chExt cx="0" cy="0"/>
        </a:xfrm>
      </p:grpSpPr>
      <p:sp>
        <p:nvSpPr>
          <p:cNvPr id="2" name="Freeform 2"/>
          <p:cNvSpPr/>
          <p:nvPr/>
        </p:nvSpPr>
        <p:spPr>
          <a:xfrm>
            <a:off x="16404603" y="33962"/>
            <a:ext cx="1640226" cy="1797060"/>
          </a:xfrm>
          <a:custGeom>
            <a:avLst/>
            <a:gdLst/>
            <a:ahLst/>
            <a:cxnLst/>
            <a:rect l="l" t="t" r="r" b="b"/>
            <a:pathLst>
              <a:path w="1640226" h="1797060">
                <a:moveTo>
                  <a:pt x="0" y="0"/>
                </a:moveTo>
                <a:lnTo>
                  <a:pt x="1640225" y="0"/>
                </a:lnTo>
                <a:lnTo>
                  <a:pt x="1640225" y="1797060"/>
                </a:lnTo>
                <a:lnTo>
                  <a:pt x="0" y="17970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rot="4016787" flipH="1">
            <a:off x="-601228" y="-1740024"/>
            <a:ext cx="2827990" cy="4114800"/>
          </a:xfrm>
          <a:custGeom>
            <a:avLst/>
            <a:gdLst/>
            <a:ahLst/>
            <a:cxnLst/>
            <a:rect l="l" t="t" r="r" b="b"/>
            <a:pathLst>
              <a:path w="2827990" h="4114800">
                <a:moveTo>
                  <a:pt x="2827990" y="0"/>
                </a:moveTo>
                <a:lnTo>
                  <a:pt x="0" y="0"/>
                </a:lnTo>
                <a:lnTo>
                  <a:pt x="0" y="4114800"/>
                </a:lnTo>
                <a:lnTo>
                  <a:pt x="2827990" y="4114800"/>
                </a:lnTo>
                <a:lnTo>
                  <a:pt x="282799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rot="-745987">
            <a:off x="14227620" y="8094079"/>
            <a:ext cx="7320682" cy="4033030"/>
          </a:xfrm>
          <a:custGeom>
            <a:avLst/>
            <a:gdLst/>
            <a:ahLst/>
            <a:cxnLst/>
            <a:rect l="l" t="t" r="r" b="b"/>
            <a:pathLst>
              <a:path w="7320682" h="4033030">
                <a:moveTo>
                  <a:pt x="0" y="0"/>
                </a:moveTo>
                <a:lnTo>
                  <a:pt x="7320682" y="0"/>
                </a:lnTo>
                <a:lnTo>
                  <a:pt x="7320682" y="4033030"/>
                </a:lnTo>
                <a:lnTo>
                  <a:pt x="0" y="40330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endParaRPr lang="tr-TR"/>
          </a:p>
        </p:txBody>
      </p:sp>
      <p:sp>
        <p:nvSpPr>
          <p:cNvPr id="5" name="TextBox 5"/>
          <p:cNvSpPr txBox="1"/>
          <p:nvPr/>
        </p:nvSpPr>
        <p:spPr>
          <a:xfrm>
            <a:off x="2151887" y="519425"/>
            <a:ext cx="12813966" cy="826135"/>
          </a:xfrm>
          <a:prstGeom prst="rect">
            <a:avLst/>
          </a:prstGeom>
        </p:spPr>
        <p:txBody>
          <a:bodyPr lIns="0" tIns="0" rIns="0" bIns="0" rtlCol="0" anchor="t">
            <a:spAutoFit/>
          </a:bodyPr>
          <a:lstStyle/>
          <a:p>
            <a:pPr>
              <a:lnSpc>
                <a:spcPts val="6380"/>
              </a:lnSpc>
            </a:pPr>
            <a:r>
              <a:rPr lang="en-US" sz="5800" spc="-104">
                <a:solidFill>
                  <a:srgbClr val="1C1D15"/>
                </a:solidFill>
                <a:latin typeface="Fraunces Semi-Bold"/>
              </a:rPr>
              <a:t>GEZİLER VE ETKİNLİKLER</a:t>
            </a:r>
          </a:p>
        </p:txBody>
      </p:sp>
      <p:pic>
        <p:nvPicPr>
          <p:cNvPr id="6" name="Resim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0007" y="2004893"/>
            <a:ext cx="5057775" cy="7315200"/>
          </a:xfrm>
          <a:prstGeom prst="rect">
            <a:avLst/>
          </a:prstGeom>
        </p:spPr>
      </p:pic>
      <p:pic>
        <p:nvPicPr>
          <p:cNvPr id="7" name="Resim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505" y="6004465"/>
            <a:ext cx="5114346" cy="3406235"/>
          </a:xfrm>
          <a:prstGeom prst="rect">
            <a:avLst/>
          </a:prstGeom>
        </p:spPr>
      </p:pic>
      <p:pic>
        <p:nvPicPr>
          <p:cNvPr id="8" name="Resim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0314" y="2064528"/>
            <a:ext cx="5017537" cy="3763153"/>
          </a:xfrm>
          <a:prstGeom prst="rect">
            <a:avLst/>
          </a:prstGeom>
        </p:spPr>
      </p:pic>
      <p:pic>
        <p:nvPicPr>
          <p:cNvPr id="9" name="Resim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674090" y="2029741"/>
            <a:ext cx="4470910" cy="7290352"/>
          </a:xfrm>
          <a:prstGeom prst="rect">
            <a:avLst/>
          </a:prstGeom>
        </p:spPr>
      </p:pic>
      <p:grpSp>
        <p:nvGrpSpPr>
          <p:cNvPr id="10" name="Group 3"/>
          <p:cNvGrpSpPr/>
          <p:nvPr/>
        </p:nvGrpSpPr>
        <p:grpSpPr>
          <a:xfrm>
            <a:off x="17473222" y="9467924"/>
            <a:ext cx="543705" cy="552303"/>
            <a:chOff x="0" y="0"/>
            <a:chExt cx="846253" cy="859634"/>
          </a:xfrm>
        </p:grpSpPr>
        <p:sp>
          <p:nvSpPr>
            <p:cNvPr id="11" name="Freeform 4"/>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12" name="TextBox 5"/>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13" name="TextBox 21"/>
          <p:cNvSpPr txBox="1"/>
          <p:nvPr/>
        </p:nvSpPr>
        <p:spPr>
          <a:xfrm rot="26173">
            <a:off x="17529070" y="9621561"/>
            <a:ext cx="442535" cy="323230"/>
          </a:xfrm>
          <a:prstGeom prst="rect">
            <a:avLst/>
          </a:prstGeom>
        </p:spPr>
        <p:txBody>
          <a:bodyPr lIns="0" tIns="0" rIns="0" bIns="0" rtlCol="0" anchor="t">
            <a:spAutoFit/>
          </a:bodyPr>
          <a:lstStyle/>
          <a:p>
            <a:pPr algn="ctr">
              <a:lnSpc>
                <a:spcPts val="2355"/>
              </a:lnSpc>
            </a:pPr>
            <a:r>
              <a:rPr lang="en-US" sz="2403" dirty="0">
                <a:solidFill>
                  <a:srgbClr val="1C1D15"/>
                </a:solidFill>
                <a:latin typeface="Source Serif Pro Bold"/>
              </a:rPr>
              <a:t>1</a:t>
            </a:r>
            <a:r>
              <a:rPr lang="tr-TR" sz="2403" dirty="0">
                <a:solidFill>
                  <a:srgbClr val="1C1D15"/>
                </a:solidFill>
                <a:latin typeface="Source Serif Pro Bold"/>
              </a:rPr>
              <a:t>4</a:t>
            </a:r>
            <a:endParaRPr lang="en-US" sz="2403" dirty="0">
              <a:solidFill>
                <a:srgbClr val="1C1D15"/>
              </a:solidFill>
              <a:latin typeface="Source Serif Pro Bold"/>
            </a:endParaRPr>
          </a:p>
        </p:txBody>
      </p:sp>
    </p:spTree>
    <p:extLst>
      <p:ext uri="{BB962C8B-B14F-4D97-AF65-F5344CB8AC3E}">
        <p14:creationId xmlns:p14="http://schemas.microsoft.com/office/powerpoint/2010/main" val="83622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1ED"/>
        </a:solidFill>
        <a:effectLst/>
      </p:bgPr>
    </p:bg>
    <p:spTree>
      <p:nvGrpSpPr>
        <p:cNvPr id="1" name=""/>
        <p:cNvGrpSpPr/>
        <p:nvPr/>
      </p:nvGrpSpPr>
      <p:grpSpPr>
        <a:xfrm>
          <a:off x="0" y="0"/>
          <a:ext cx="0" cy="0"/>
          <a:chOff x="0" y="0"/>
          <a:chExt cx="0" cy="0"/>
        </a:xfrm>
      </p:grpSpPr>
      <p:sp>
        <p:nvSpPr>
          <p:cNvPr id="2" name="Freeform 2"/>
          <p:cNvSpPr/>
          <p:nvPr/>
        </p:nvSpPr>
        <p:spPr>
          <a:xfrm>
            <a:off x="16660236" y="308776"/>
            <a:ext cx="1134390" cy="1129499"/>
          </a:xfrm>
          <a:custGeom>
            <a:avLst/>
            <a:gdLst/>
            <a:ahLst/>
            <a:cxnLst/>
            <a:rect l="l" t="t" r="r" b="b"/>
            <a:pathLst>
              <a:path w="1640226" h="1797060">
                <a:moveTo>
                  <a:pt x="0" y="0"/>
                </a:moveTo>
                <a:lnTo>
                  <a:pt x="1640225" y="0"/>
                </a:lnTo>
                <a:lnTo>
                  <a:pt x="1640225" y="1797060"/>
                </a:lnTo>
                <a:lnTo>
                  <a:pt x="0" y="17970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rot="4016787" flipH="1">
            <a:off x="-601228" y="-1740024"/>
            <a:ext cx="2827990" cy="4114800"/>
          </a:xfrm>
          <a:custGeom>
            <a:avLst/>
            <a:gdLst/>
            <a:ahLst/>
            <a:cxnLst/>
            <a:rect l="l" t="t" r="r" b="b"/>
            <a:pathLst>
              <a:path w="2827990" h="4114800">
                <a:moveTo>
                  <a:pt x="2827990" y="0"/>
                </a:moveTo>
                <a:lnTo>
                  <a:pt x="0" y="0"/>
                </a:lnTo>
                <a:lnTo>
                  <a:pt x="0" y="4114800"/>
                </a:lnTo>
                <a:lnTo>
                  <a:pt x="2827990" y="4114800"/>
                </a:lnTo>
                <a:lnTo>
                  <a:pt x="282799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rot="-745987">
            <a:off x="14384488" y="8121501"/>
            <a:ext cx="7320682" cy="4033030"/>
          </a:xfrm>
          <a:custGeom>
            <a:avLst/>
            <a:gdLst/>
            <a:ahLst/>
            <a:cxnLst/>
            <a:rect l="l" t="t" r="r" b="b"/>
            <a:pathLst>
              <a:path w="7320682" h="4033030">
                <a:moveTo>
                  <a:pt x="0" y="0"/>
                </a:moveTo>
                <a:lnTo>
                  <a:pt x="7320682" y="0"/>
                </a:lnTo>
                <a:lnTo>
                  <a:pt x="7320682" y="4033030"/>
                </a:lnTo>
                <a:lnTo>
                  <a:pt x="0" y="40330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endParaRPr lang="tr-TR"/>
          </a:p>
        </p:txBody>
      </p:sp>
      <p:sp>
        <p:nvSpPr>
          <p:cNvPr id="5" name="TextBox 5"/>
          <p:cNvSpPr txBox="1"/>
          <p:nvPr/>
        </p:nvSpPr>
        <p:spPr>
          <a:xfrm>
            <a:off x="2151887" y="519425"/>
            <a:ext cx="12813966" cy="826135"/>
          </a:xfrm>
          <a:prstGeom prst="rect">
            <a:avLst/>
          </a:prstGeom>
        </p:spPr>
        <p:txBody>
          <a:bodyPr lIns="0" tIns="0" rIns="0" bIns="0" rtlCol="0" anchor="t">
            <a:spAutoFit/>
          </a:bodyPr>
          <a:lstStyle/>
          <a:p>
            <a:pPr>
              <a:lnSpc>
                <a:spcPts val="6380"/>
              </a:lnSpc>
            </a:pPr>
            <a:r>
              <a:rPr lang="en-US" sz="5800" spc="-104">
                <a:solidFill>
                  <a:srgbClr val="1C1D15"/>
                </a:solidFill>
                <a:latin typeface="Fraunces Semi-Bold"/>
              </a:rPr>
              <a:t>GEZİLER VE ETKİNLİKLER</a:t>
            </a:r>
          </a:p>
        </p:txBody>
      </p:sp>
      <p:pic>
        <p:nvPicPr>
          <p:cNvPr id="8" name="Resim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1801" y="1438275"/>
            <a:ext cx="5250400" cy="4060031"/>
          </a:xfrm>
          <a:prstGeom prst="rect">
            <a:avLst/>
          </a:prstGeom>
        </p:spPr>
      </p:pic>
      <p:pic>
        <p:nvPicPr>
          <p:cNvPr id="9" name="Resim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00800" y="1377034"/>
            <a:ext cx="5581926" cy="4060031"/>
          </a:xfrm>
          <a:prstGeom prst="rect">
            <a:avLst/>
          </a:prstGeom>
        </p:spPr>
      </p:pic>
      <p:pic>
        <p:nvPicPr>
          <p:cNvPr id="10" name="Resim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5720" y="5858081"/>
            <a:ext cx="5326481" cy="3516590"/>
          </a:xfrm>
          <a:prstGeom prst="rect">
            <a:avLst/>
          </a:prstGeom>
        </p:spPr>
      </p:pic>
      <p:pic>
        <p:nvPicPr>
          <p:cNvPr id="11" name="Resim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21422" y="5752034"/>
            <a:ext cx="5052177" cy="3763470"/>
          </a:xfrm>
          <a:prstGeom prst="rect">
            <a:avLst/>
          </a:prstGeom>
        </p:spPr>
      </p:pic>
      <p:pic>
        <p:nvPicPr>
          <p:cNvPr id="12" name="Resim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64459" y="5752034"/>
            <a:ext cx="5598491" cy="3728683"/>
          </a:xfrm>
          <a:prstGeom prst="rect">
            <a:avLst/>
          </a:prstGeom>
        </p:spPr>
      </p:pic>
      <p:pic>
        <p:nvPicPr>
          <p:cNvPr id="13" name="Resim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37987" y="1345560"/>
            <a:ext cx="5035611" cy="4060031"/>
          </a:xfrm>
          <a:prstGeom prst="rect">
            <a:avLst/>
          </a:prstGeom>
        </p:spPr>
      </p:pic>
      <p:grpSp>
        <p:nvGrpSpPr>
          <p:cNvPr id="19" name="Group 3"/>
          <p:cNvGrpSpPr/>
          <p:nvPr/>
        </p:nvGrpSpPr>
        <p:grpSpPr>
          <a:xfrm>
            <a:off x="17522773" y="9709694"/>
            <a:ext cx="543705" cy="552303"/>
            <a:chOff x="0" y="0"/>
            <a:chExt cx="846253" cy="859634"/>
          </a:xfrm>
        </p:grpSpPr>
        <p:sp>
          <p:nvSpPr>
            <p:cNvPr id="20" name="Freeform 4"/>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21" name="TextBox 5"/>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22" name="TextBox 21"/>
          <p:cNvSpPr txBox="1"/>
          <p:nvPr/>
        </p:nvSpPr>
        <p:spPr>
          <a:xfrm rot="26173">
            <a:off x="17578621" y="9863331"/>
            <a:ext cx="442535" cy="323230"/>
          </a:xfrm>
          <a:prstGeom prst="rect">
            <a:avLst/>
          </a:prstGeom>
        </p:spPr>
        <p:txBody>
          <a:bodyPr lIns="0" tIns="0" rIns="0" bIns="0" rtlCol="0" anchor="t">
            <a:spAutoFit/>
          </a:bodyPr>
          <a:lstStyle/>
          <a:p>
            <a:pPr algn="ctr">
              <a:lnSpc>
                <a:spcPts val="2355"/>
              </a:lnSpc>
            </a:pPr>
            <a:r>
              <a:rPr lang="en-US" sz="2403" dirty="0">
                <a:solidFill>
                  <a:srgbClr val="1C1D15"/>
                </a:solidFill>
                <a:latin typeface="Source Serif Pro Bold"/>
              </a:rPr>
              <a:t>1</a:t>
            </a:r>
            <a:r>
              <a:rPr lang="tr-TR" sz="2403" dirty="0">
                <a:solidFill>
                  <a:srgbClr val="1C1D15"/>
                </a:solidFill>
                <a:latin typeface="Source Serif Pro Bold"/>
              </a:rPr>
              <a:t>9</a:t>
            </a:r>
            <a:endParaRPr lang="en-US" sz="2403" dirty="0">
              <a:solidFill>
                <a:srgbClr val="1C1D15"/>
              </a:solidFill>
              <a:latin typeface="Source Serif Pro Bold"/>
            </a:endParaRPr>
          </a:p>
        </p:txBody>
      </p:sp>
    </p:spTree>
    <p:extLst>
      <p:ext uri="{BB962C8B-B14F-4D97-AF65-F5344CB8AC3E}">
        <p14:creationId xmlns:p14="http://schemas.microsoft.com/office/powerpoint/2010/main" val="322462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1ED"/>
        </a:solidFill>
        <a:effectLst/>
      </p:bgPr>
    </p:bg>
    <p:spTree>
      <p:nvGrpSpPr>
        <p:cNvPr id="1" name=""/>
        <p:cNvGrpSpPr/>
        <p:nvPr/>
      </p:nvGrpSpPr>
      <p:grpSpPr>
        <a:xfrm>
          <a:off x="0" y="0"/>
          <a:ext cx="0" cy="0"/>
          <a:chOff x="0" y="0"/>
          <a:chExt cx="0" cy="0"/>
        </a:xfrm>
      </p:grpSpPr>
      <p:sp>
        <p:nvSpPr>
          <p:cNvPr id="2" name="Freeform 2"/>
          <p:cNvSpPr/>
          <p:nvPr/>
        </p:nvSpPr>
        <p:spPr>
          <a:xfrm>
            <a:off x="15849599" y="33962"/>
            <a:ext cx="1257057" cy="1311598"/>
          </a:xfrm>
          <a:custGeom>
            <a:avLst/>
            <a:gdLst/>
            <a:ahLst/>
            <a:cxnLst/>
            <a:rect l="l" t="t" r="r" b="b"/>
            <a:pathLst>
              <a:path w="1640226" h="1797060">
                <a:moveTo>
                  <a:pt x="0" y="0"/>
                </a:moveTo>
                <a:lnTo>
                  <a:pt x="1640225" y="0"/>
                </a:lnTo>
                <a:lnTo>
                  <a:pt x="1640225" y="1797060"/>
                </a:lnTo>
                <a:lnTo>
                  <a:pt x="0" y="17970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rot="4016787" flipH="1">
            <a:off x="-601228" y="-1740024"/>
            <a:ext cx="2827990" cy="4114800"/>
          </a:xfrm>
          <a:custGeom>
            <a:avLst/>
            <a:gdLst/>
            <a:ahLst/>
            <a:cxnLst/>
            <a:rect l="l" t="t" r="r" b="b"/>
            <a:pathLst>
              <a:path w="2827990" h="4114800">
                <a:moveTo>
                  <a:pt x="2827990" y="0"/>
                </a:moveTo>
                <a:lnTo>
                  <a:pt x="0" y="0"/>
                </a:lnTo>
                <a:lnTo>
                  <a:pt x="0" y="4114800"/>
                </a:lnTo>
                <a:lnTo>
                  <a:pt x="2827990" y="4114800"/>
                </a:lnTo>
                <a:lnTo>
                  <a:pt x="282799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rot="-745987">
            <a:off x="14384488" y="8121501"/>
            <a:ext cx="7320682" cy="4033030"/>
          </a:xfrm>
          <a:custGeom>
            <a:avLst/>
            <a:gdLst/>
            <a:ahLst/>
            <a:cxnLst/>
            <a:rect l="l" t="t" r="r" b="b"/>
            <a:pathLst>
              <a:path w="7320682" h="4033030">
                <a:moveTo>
                  <a:pt x="0" y="0"/>
                </a:moveTo>
                <a:lnTo>
                  <a:pt x="7320682" y="0"/>
                </a:lnTo>
                <a:lnTo>
                  <a:pt x="7320682" y="4033030"/>
                </a:lnTo>
                <a:lnTo>
                  <a:pt x="0" y="40330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endParaRPr lang="tr-TR"/>
          </a:p>
        </p:txBody>
      </p:sp>
      <p:sp>
        <p:nvSpPr>
          <p:cNvPr id="5" name="TextBox 5"/>
          <p:cNvSpPr txBox="1"/>
          <p:nvPr/>
        </p:nvSpPr>
        <p:spPr>
          <a:xfrm>
            <a:off x="2151887" y="519425"/>
            <a:ext cx="12813966" cy="826135"/>
          </a:xfrm>
          <a:prstGeom prst="rect">
            <a:avLst/>
          </a:prstGeom>
        </p:spPr>
        <p:txBody>
          <a:bodyPr lIns="0" tIns="0" rIns="0" bIns="0" rtlCol="0" anchor="t">
            <a:spAutoFit/>
          </a:bodyPr>
          <a:lstStyle/>
          <a:p>
            <a:pPr>
              <a:lnSpc>
                <a:spcPts val="6380"/>
              </a:lnSpc>
            </a:pPr>
            <a:r>
              <a:rPr lang="en-US" sz="5800" spc="-104">
                <a:solidFill>
                  <a:srgbClr val="1C1D15"/>
                </a:solidFill>
                <a:latin typeface="Fraunces Semi-Bold"/>
              </a:rPr>
              <a:t>GEZİLER VE ETKİNLİKLER</a:t>
            </a:r>
          </a:p>
        </p:txBody>
      </p:sp>
      <p:pic>
        <p:nvPicPr>
          <p:cNvPr id="6" name="Resim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20400" y="6249731"/>
            <a:ext cx="6020917" cy="4010025"/>
          </a:xfrm>
          <a:prstGeom prst="rect">
            <a:avLst/>
          </a:prstGeom>
        </p:spPr>
      </p:pic>
      <p:pic>
        <p:nvPicPr>
          <p:cNvPr id="7" name="Resim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13518" y="1711266"/>
            <a:ext cx="6346666" cy="4226979"/>
          </a:xfrm>
          <a:prstGeom prst="rect">
            <a:avLst/>
          </a:prstGeom>
        </p:spPr>
      </p:pic>
      <p:pic>
        <p:nvPicPr>
          <p:cNvPr id="8" name="Resim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13518" y="6032778"/>
            <a:ext cx="6346666" cy="4226978"/>
          </a:xfrm>
          <a:prstGeom prst="rect">
            <a:avLst/>
          </a:prstGeom>
        </p:spPr>
      </p:pic>
      <p:pic>
        <p:nvPicPr>
          <p:cNvPr id="10" name="Resim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19315" y="1711266"/>
            <a:ext cx="6069379" cy="4042301"/>
          </a:xfrm>
          <a:prstGeom prst="rect">
            <a:avLst/>
          </a:prstGeom>
        </p:spPr>
      </p:pic>
      <p:pic>
        <p:nvPicPr>
          <p:cNvPr id="9" name="Resim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40067" y="4686300"/>
            <a:ext cx="6375733" cy="3586350"/>
          </a:xfrm>
          <a:prstGeom prst="rect">
            <a:avLst/>
          </a:prstGeom>
        </p:spPr>
      </p:pic>
    </p:spTree>
    <p:extLst>
      <p:ext uri="{BB962C8B-B14F-4D97-AF65-F5344CB8AC3E}">
        <p14:creationId xmlns:p14="http://schemas.microsoft.com/office/powerpoint/2010/main" val="3094128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F1ED"/>
        </a:solidFill>
        <a:effectLst/>
      </p:bgPr>
    </p:bg>
    <p:spTree>
      <p:nvGrpSpPr>
        <p:cNvPr id="1" name=""/>
        <p:cNvGrpSpPr/>
        <p:nvPr/>
      </p:nvGrpSpPr>
      <p:grpSpPr>
        <a:xfrm>
          <a:off x="0" y="0"/>
          <a:ext cx="0" cy="0"/>
          <a:chOff x="0" y="0"/>
          <a:chExt cx="0" cy="0"/>
        </a:xfrm>
      </p:grpSpPr>
      <p:sp>
        <p:nvSpPr>
          <p:cNvPr id="2" name="Freeform 2"/>
          <p:cNvSpPr/>
          <p:nvPr/>
        </p:nvSpPr>
        <p:spPr>
          <a:xfrm>
            <a:off x="14965854" y="1226470"/>
            <a:ext cx="1640226" cy="1797060"/>
          </a:xfrm>
          <a:custGeom>
            <a:avLst/>
            <a:gdLst/>
            <a:ahLst/>
            <a:cxnLst/>
            <a:rect l="l" t="t" r="r" b="b"/>
            <a:pathLst>
              <a:path w="1640226" h="1797060">
                <a:moveTo>
                  <a:pt x="0" y="0"/>
                </a:moveTo>
                <a:lnTo>
                  <a:pt x="1640225" y="0"/>
                </a:lnTo>
                <a:lnTo>
                  <a:pt x="1640225" y="1797060"/>
                </a:lnTo>
                <a:lnTo>
                  <a:pt x="0" y="17970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rot="4016787" flipH="1">
            <a:off x="-601228" y="-1740024"/>
            <a:ext cx="2827990" cy="4114800"/>
          </a:xfrm>
          <a:custGeom>
            <a:avLst/>
            <a:gdLst/>
            <a:ahLst/>
            <a:cxnLst/>
            <a:rect l="l" t="t" r="r" b="b"/>
            <a:pathLst>
              <a:path w="2827990" h="4114800">
                <a:moveTo>
                  <a:pt x="2827990" y="0"/>
                </a:moveTo>
                <a:lnTo>
                  <a:pt x="0" y="0"/>
                </a:lnTo>
                <a:lnTo>
                  <a:pt x="0" y="4114800"/>
                </a:lnTo>
                <a:lnTo>
                  <a:pt x="2827990" y="4114800"/>
                </a:lnTo>
                <a:lnTo>
                  <a:pt x="282799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rot="-745987">
            <a:off x="14384488" y="8121501"/>
            <a:ext cx="7320682" cy="4033030"/>
          </a:xfrm>
          <a:custGeom>
            <a:avLst/>
            <a:gdLst/>
            <a:ahLst/>
            <a:cxnLst/>
            <a:rect l="l" t="t" r="r" b="b"/>
            <a:pathLst>
              <a:path w="7320682" h="4033030">
                <a:moveTo>
                  <a:pt x="0" y="0"/>
                </a:moveTo>
                <a:lnTo>
                  <a:pt x="7320682" y="0"/>
                </a:lnTo>
                <a:lnTo>
                  <a:pt x="7320682" y="4033030"/>
                </a:lnTo>
                <a:lnTo>
                  <a:pt x="0" y="40330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endParaRPr lang="tr-TR"/>
          </a:p>
        </p:txBody>
      </p:sp>
      <p:sp>
        <p:nvSpPr>
          <p:cNvPr id="5" name="TextBox 5"/>
          <p:cNvSpPr txBox="1"/>
          <p:nvPr/>
        </p:nvSpPr>
        <p:spPr>
          <a:xfrm>
            <a:off x="2151887" y="519425"/>
            <a:ext cx="12813966" cy="826135"/>
          </a:xfrm>
          <a:prstGeom prst="rect">
            <a:avLst/>
          </a:prstGeom>
        </p:spPr>
        <p:txBody>
          <a:bodyPr lIns="0" tIns="0" rIns="0" bIns="0" rtlCol="0" anchor="t">
            <a:spAutoFit/>
          </a:bodyPr>
          <a:lstStyle/>
          <a:p>
            <a:pPr>
              <a:lnSpc>
                <a:spcPts val="6380"/>
              </a:lnSpc>
            </a:pPr>
            <a:r>
              <a:rPr lang="en-US" sz="5800" spc="-104">
                <a:solidFill>
                  <a:srgbClr val="1C1D15"/>
                </a:solidFill>
                <a:latin typeface="Fraunces Semi-Bold"/>
              </a:rPr>
              <a:t>OKUL GAZETEMİZ</a:t>
            </a:r>
          </a:p>
        </p:txBody>
      </p:sp>
      <p:pic>
        <p:nvPicPr>
          <p:cNvPr id="6" name="Resim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8625" y="1654469"/>
            <a:ext cx="6092229" cy="8632531"/>
          </a:xfrm>
          <a:prstGeom prst="rect">
            <a:avLst/>
          </a:prstGeom>
        </p:spPr>
      </p:pic>
      <p:pic>
        <p:nvPicPr>
          <p:cNvPr id="7" name="Resim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35354" y="1617640"/>
            <a:ext cx="6019800" cy="8529901"/>
          </a:xfrm>
          <a:prstGeom prst="rect">
            <a:avLst/>
          </a:prstGeom>
        </p:spPr>
      </p:pic>
      <p:grpSp>
        <p:nvGrpSpPr>
          <p:cNvPr id="8" name="Group 3"/>
          <p:cNvGrpSpPr/>
          <p:nvPr/>
        </p:nvGrpSpPr>
        <p:grpSpPr>
          <a:xfrm>
            <a:off x="17473222" y="9467924"/>
            <a:ext cx="543705" cy="552303"/>
            <a:chOff x="0" y="0"/>
            <a:chExt cx="846253" cy="859634"/>
          </a:xfrm>
        </p:grpSpPr>
        <p:sp>
          <p:nvSpPr>
            <p:cNvPr id="9" name="Freeform 4"/>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10" name="TextBox 5"/>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11" name="TextBox 21"/>
          <p:cNvSpPr txBox="1"/>
          <p:nvPr/>
        </p:nvSpPr>
        <p:spPr>
          <a:xfrm rot="26173">
            <a:off x="17529070" y="9621561"/>
            <a:ext cx="442535" cy="323230"/>
          </a:xfrm>
          <a:prstGeom prst="rect">
            <a:avLst/>
          </a:prstGeom>
        </p:spPr>
        <p:txBody>
          <a:bodyPr lIns="0" tIns="0" rIns="0" bIns="0" rtlCol="0" anchor="t">
            <a:spAutoFit/>
          </a:bodyPr>
          <a:lstStyle/>
          <a:p>
            <a:pPr algn="ctr">
              <a:lnSpc>
                <a:spcPts val="2355"/>
              </a:lnSpc>
            </a:pPr>
            <a:r>
              <a:rPr lang="en-US" sz="2403" dirty="0">
                <a:solidFill>
                  <a:srgbClr val="1C1D15"/>
                </a:solidFill>
                <a:latin typeface="Source Serif Pro Bold"/>
              </a:rPr>
              <a:t>1</a:t>
            </a:r>
            <a:r>
              <a:rPr lang="tr-TR" sz="2403" dirty="0">
                <a:solidFill>
                  <a:srgbClr val="1C1D15"/>
                </a:solidFill>
                <a:latin typeface="Source Serif Pro Bold"/>
              </a:rPr>
              <a:t>7</a:t>
            </a:r>
            <a:endParaRPr lang="en-US" sz="2403" dirty="0">
              <a:solidFill>
                <a:srgbClr val="1C1D15"/>
              </a:solidFill>
              <a:latin typeface="Source Serif Pro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8000">
            <a:off x="3968613" y="-4018398"/>
            <a:ext cx="10350774" cy="18323797"/>
          </a:xfrm>
          <a:custGeom>
            <a:avLst/>
            <a:gdLst/>
            <a:ahLst/>
            <a:cxnLst/>
            <a:rect l="l" t="t" r="r" b="b"/>
            <a:pathLst>
              <a:path w="10350774" h="18323797">
                <a:moveTo>
                  <a:pt x="10286937" y="0"/>
                </a:moveTo>
                <a:lnTo>
                  <a:pt x="10350774" y="18287888"/>
                </a:lnTo>
                <a:lnTo>
                  <a:pt x="63837" y="18323796"/>
                </a:lnTo>
                <a:lnTo>
                  <a:pt x="0" y="35908"/>
                </a:lnTo>
                <a:lnTo>
                  <a:pt x="10286937" y="0"/>
                </a:lnTo>
                <a:close/>
              </a:path>
            </a:pathLst>
          </a:custGeom>
          <a:blipFill>
            <a:blip r:embed="rId2"/>
            <a:stretch>
              <a:fillRect l="-20946" t="-48" r="-20494" b="-372"/>
            </a:stretch>
          </a:blipFill>
        </p:spPr>
        <p:txBody>
          <a:bodyPr/>
          <a:lstStyle/>
          <a:p>
            <a:endParaRPr lang="tr-TR"/>
          </a:p>
        </p:txBody>
      </p:sp>
      <p:grpSp>
        <p:nvGrpSpPr>
          <p:cNvPr id="3" name="Group 3"/>
          <p:cNvGrpSpPr/>
          <p:nvPr/>
        </p:nvGrpSpPr>
        <p:grpSpPr>
          <a:xfrm>
            <a:off x="568254" y="3162596"/>
            <a:ext cx="1093362" cy="999598"/>
            <a:chOff x="0" y="0"/>
            <a:chExt cx="940270" cy="859634"/>
          </a:xfrm>
        </p:grpSpPr>
        <p:sp>
          <p:nvSpPr>
            <p:cNvPr id="4" name="Freeform 4"/>
            <p:cNvSpPr/>
            <p:nvPr/>
          </p:nvSpPr>
          <p:spPr>
            <a:xfrm>
              <a:off x="0" y="0"/>
              <a:ext cx="940270" cy="859634"/>
            </a:xfrm>
            <a:custGeom>
              <a:avLst/>
              <a:gdLst/>
              <a:ahLst/>
              <a:cxnLst/>
              <a:rect l="l" t="t" r="r" b="b"/>
              <a:pathLst>
                <a:path w="940270" h="859634">
                  <a:moveTo>
                    <a:pt x="470135" y="0"/>
                  </a:moveTo>
                  <a:cubicBezTo>
                    <a:pt x="210487" y="0"/>
                    <a:pt x="0" y="192436"/>
                    <a:pt x="0" y="429817"/>
                  </a:cubicBezTo>
                  <a:cubicBezTo>
                    <a:pt x="0" y="667199"/>
                    <a:pt x="210487" y="859634"/>
                    <a:pt x="470135" y="859634"/>
                  </a:cubicBezTo>
                  <a:cubicBezTo>
                    <a:pt x="729783" y="859634"/>
                    <a:pt x="940270" y="667199"/>
                    <a:pt x="940270" y="429817"/>
                  </a:cubicBezTo>
                  <a:cubicBezTo>
                    <a:pt x="940270" y="192436"/>
                    <a:pt x="729783" y="0"/>
                    <a:pt x="470135" y="0"/>
                  </a:cubicBezTo>
                  <a:close/>
                </a:path>
              </a:pathLst>
            </a:custGeom>
            <a:solidFill>
              <a:srgbClr val="D4A982">
                <a:alpha val="80000"/>
              </a:srgbClr>
            </a:solidFill>
          </p:spPr>
          <p:txBody>
            <a:bodyPr/>
            <a:lstStyle/>
            <a:p>
              <a:endParaRPr lang="tr-TR"/>
            </a:p>
          </p:txBody>
        </p:sp>
        <p:sp>
          <p:nvSpPr>
            <p:cNvPr id="5" name="TextBox 5"/>
            <p:cNvSpPr txBox="1"/>
            <p:nvPr/>
          </p:nvSpPr>
          <p:spPr>
            <a:xfrm>
              <a:off x="88150" y="42491"/>
              <a:ext cx="763969" cy="73655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568254" y="4597587"/>
            <a:ext cx="1093362" cy="999598"/>
            <a:chOff x="0" y="0"/>
            <a:chExt cx="940270" cy="859634"/>
          </a:xfrm>
        </p:grpSpPr>
        <p:sp>
          <p:nvSpPr>
            <p:cNvPr id="7" name="Freeform 7"/>
            <p:cNvSpPr/>
            <p:nvPr/>
          </p:nvSpPr>
          <p:spPr>
            <a:xfrm>
              <a:off x="0" y="0"/>
              <a:ext cx="940270" cy="859634"/>
            </a:xfrm>
            <a:custGeom>
              <a:avLst/>
              <a:gdLst/>
              <a:ahLst/>
              <a:cxnLst/>
              <a:rect l="l" t="t" r="r" b="b"/>
              <a:pathLst>
                <a:path w="940270" h="859634">
                  <a:moveTo>
                    <a:pt x="470135" y="0"/>
                  </a:moveTo>
                  <a:cubicBezTo>
                    <a:pt x="210487" y="0"/>
                    <a:pt x="0" y="192436"/>
                    <a:pt x="0" y="429817"/>
                  </a:cubicBezTo>
                  <a:cubicBezTo>
                    <a:pt x="0" y="667199"/>
                    <a:pt x="210487" y="859634"/>
                    <a:pt x="470135" y="859634"/>
                  </a:cubicBezTo>
                  <a:cubicBezTo>
                    <a:pt x="729783" y="859634"/>
                    <a:pt x="940270" y="667199"/>
                    <a:pt x="940270" y="429817"/>
                  </a:cubicBezTo>
                  <a:cubicBezTo>
                    <a:pt x="940270" y="192436"/>
                    <a:pt x="729783" y="0"/>
                    <a:pt x="470135" y="0"/>
                  </a:cubicBezTo>
                  <a:close/>
                </a:path>
              </a:pathLst>
            </a:custGeom>
            <a:solidFill>
              <a:srgbClr val="D4A982">
                <a:alpha val="80000"/>
              </a:srgbClr>
            </a:solidFill>
          </p:spPr>
          <p:txBody>
            <a:bodyPr/>
            <a:lstStyle/>
            <a:p>
              <a:endParaRPr lang="tr-TR"/>
            </a:p>
          </p:txBody>
        </p:sp>
        <p:sp>
          <p:nvSpPr>
            <p:cNvPr id="8" name="TextBox 8"/>
            <p:cNvSpPr txBox="1"/>
            <p:nvPr/>
          </p:nvSpPr>
          <p:spPr>
            <a:xfrm>
              <a:off x="88150" y="42491"/>
              <a:ext cx="763969" cy="736553"/>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568254" y="6032577"/>
            <a:ext cx="1093362" cy="999598"/>
            <a:chOff x="0" y="0"/>
            <a:chExt cx="940270" cy="859634"/>
          </a:xfrm>
        </p:grpSpPr>
        <p:sp>
          <p:nvSpPr>
            <p:cNvPr id="10" name="Freeform 10"/>
            <p:cNvSpPr/>
            <p:nvPr/>
          </p:nvSpPr>
          <p:spPr>
            <a:xfrm>
              <a:off x="0" y="0"/>
              <a:ext cx="940270" cy="859634"/>
            </a:xfrm>
            <a:custGeom>
              <a:avLst/>
              <a:gdLst/>
              <a:ahLst/>
              <a:cxnLst/>
              <a:rect l="l" t="t" r="r" b="b"/>
              <a:pathLst>
                <a:path w="940270" h="859634">
                  <a:moveTo>
                    <a:pt x="470135" y="0"/>
                  </a:moveTo>
                  <a:cubicBezTo>
                    <a:pt x="210487" y="0"/>
                    <a:pt x="0" y="192436"/>
                    <a:pt x="0" y="429817"/>
                  </a:cubicBezTo>
                  <a:cubicBezTo>
                    <a:pt x="0" y="667199"/>
                    <a:pt x="210487" y="859634"/>
                    <a:pt x="470135" y="859634"/>
                  </a:cubicBezTo>
                  <a:cubicBezTo>
                    <a:pt x="729783" y="859634"/>
                    <a:pt x="940270" y="667199"/>
                    <a:pt x="940270" y="429817"/>
                  </a:cubicBezTo>
                  <a:cubicBezTo>
                    <a:pt x="940270" y="192436"/>
                    <a:pt x="729783" y="0"/>
                    <a:pt x="470135" y="0"/>
                  </a:cubicBezTo>
                  <a:close/>
                </a:path>
              </a:pathLst>
            </a:custGeom>
            <a:solidFill>
              <a:srgbClr val="D4A982">
                <a:alpha val="80000"/>
              </a:srgbClr>
            </a:solidFill>
          </p:spPr>
          <p:txBody>
            <a:bodyPr/>
            <a:lstStyle/>
            <a:p>
              <a:endParaRPr lang="tr-TR"/>
            </a:p>
          </p:txBody>
        </p:sp>
        <p:sp>
          <p:nvSpPr>
            <p:cNvPr id="11" name="TextBox 11"/>
            <p:cNvSpPr txBox="1"/>
            <p:nvPr/>
          </p:nvSpPr>
          <p:spPr>
            <a:xfrm>
              <a:off x="88150" y="42491"/>
              <a:ext cx="763969" cy="736553"/>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9144000" y="4684433"/>
            <a:ext cx="984038" cy="999598"/>
            <a:chOff x="0" y="0"/>
            <a:chExt cx="846253" cy="859634"/>
          </a:xfrm>
        </p:grpSpPr>
        <p:sp>
          <p:nvSpPr>
            <p:cNvPr id="13" name="Freeform 13"/>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14" name="TextBox 14"/>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9144000" y="3246685"/>
            <a:ext cx="984038" cy="999598"/>
            <a:chOff x="0" y="0"/>
            <a:chExt cx="846253" cy="859634"/>
          </a:xfrm>
        </p:grpSpPr>
        <p:sp>
          <p:nvSpPr>
            <p:cNvPr id="16" name="Freeform 16"/>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17" name="TextBox 17"/>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9144000" y="6032577"/>
            <a:ext cx="984038" cy="999598"/>
            <a:chOff x="0" y="0"/>
            <a:chExt cx="846253" cy="859634"/>
          </a:xfrm>
        </p:grpSpPr>
        <p:sp>
          <p:nvSpPr>
            <p:cNvPr id="19" name="Freeform 19"/>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20" name="TextBox 20"/>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14965854" y="1226470"/>
            <a:ext cx="1640226" cy="1797060"/>
          </a:xfrm>
          <a:custGeom>
            <a:avLst/>
            <a:gdLst/>
            <a:ahLst/>
            <a:cxnLst/>
            <a:rect l="l" t="t" r="r" b="b"/>
            <a:pathLst>
              <a:path w="1640226" h="1797060">
                <a:moveTo>
                  <a:pt x="0" y="0"/>
                </a:moveTo>
                <a:lnTo>
                  <a:pt x="1640225" y="0"/>
                </a:lnTo>
                <a:lnTo>
                  <a:pt x="1640225" y="1797060"/>
                </a:lnTo>
                <a:lnTo>
                  <a:pt x="0" y="1797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tr-TR"/>
          </a:p>
        </p:txBody>
      </p:sp>
      <p:sp>
        <p:nvSpPr>
          <p:cNvPr id="22" name="Freeform 22"/>
          <p:cNvSpPr/>
          <p:nvPr/>
        </p:nvSpPr>
        <p:spPr>
          <a:xfrm rot="4016787" flipH="1">
            <a:off x="-601228" y="-1740024"/>
            <a:ext cx="2827990" cy="4114800"/>
          </a:xfrm>
          <a:custGeom>
            <a:avLst/>
            <a:gdLst/>
            <a:ahLst/>
            <a:cxnLst/>
            <a:rect l="l" t="t" r="r" b="b"/>
            <a:pathLst>
              <a:path w="2827990" h="4114800">
                <a:moveTo>
                  <a:pt x="2827990" y="0"/>
                </a:moveTo>
                <a:lnTo>
                  <a:pt x="0" y="0"/>
                </a:lnTo>
                <a:lnTo>
                  <a:pt x="0" y="4114800"/>
                </a:lnTo>
                <a:lnTo>
                  <a:pt x="2827990" y="4114800"/>
                </a:lnTo>
                <a:lnTo>
                  <a:pt x="282799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tr-TR"/>
          </a:p>
        </p:txBody>
      </p:sp>
      <p:sp>
        <p:nvSpPr>
          <p:cNvPr id="23" name="Freeform 23"/>
          <p:cNvSpPr/>
          <p:nvPr/>
        </p:nvSpPr>
        <p:spPr>
          <a:xfrm rot="-745987">
            <a:off x="14384488" y="8121501"/>
            <a:ext cx="7320682" cy="4033030"/>
          </a:xfrm>
          <a:custGeom>
            <a:avLst/>
            <a:gdLst/>
            <a:ahLst/>
            <a:cxnLst/>
            <a:rect l="l" t="t" r="r" b="b"/>
            <a:pathLst>
              <a:path w="7320682" h="4033030">
                <a:moveTo>
                  <a:pt x="0" y="0"/>
                </a:moveTo>
                <a:lnTo>
                  <a:pt x="7320682" y="0"/>
                </a:lnTo>
                <a:lnTo>
                  <a:pt x="7320682" y="4033030"/>
                </a:lnTo>
                <a:lnTo>
                  <a:pt x="0" y="40330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tr-TR"/>
          </a:p>
        </p:txBody>
      </p:sp>
      <p:sp>
        <p:nvSpPr>
          <p:cNvPr id="24" name="TextBox 24"/>
          <p:cNvSpPr txBox="1"/>
          <p:nvPr/>
        </p:nvSpPr>
        <p:spPr>
          <a:xfrm>
            <a:off x="1956187" y="3278162"/>
            <a:ext cx="5926006" cy="688975"/>
          </a:xfrm>
          <a:prstGeom prst="rect">
            <a:avLst/>
          </a:prstGeom>
        </p:spPr>
        <p:txBody>
          <a:bodyPr lIns="0" tIns="0" rIns="0" bIns="0" rtlCol="0" anchor="t">
            <a:spAutoFit/>
          </a:bodyPr>
          <a:lstStyle/>
          <a:p>
            <a:pPr>
              <a:lnSpc>
                <a:spcPts val="5600"/>
              </a:lnSpc>
              <a:spcBef>
                <a:spcPct val="0"/>
              </a:spcBef>
            </a:pPr>
            <a:r>
              <a:rPr lang="en-US" sz="4000">
                <a:solidFill>
                  <a:srgbClr val="1C1D15"/>
                </a:solidFill>
                <a:latin typeface="Open Sauce Medium"/>
              </a:rPr>
              <a:t>BİLİŞİM TEKNOLOJİLERİ</a:t>
            </a:r>
          </a:p>
        </p:txBody>
      </p:sp>
      <p:sp>
        <p:nvSpPr>
          <p:cNvPr id="25" name="TextBox 25"/>
          <p:cNvSpPr txBox="1"/>
          <p:nvPr/>
        </p:nvSpPr>
        <p:spPr>
          <a:xfrm>
            <a:off x="1956187" y="4713153"/>
            <a:ext cx="5926006" cy="688975"/>
          </a:xfrm>
          <a:prstGeom prst="rect">
            <a:avLst/>
          </a:prstGeom>
        </p:spPr>
        <p:txBody>
          <a:bodyPr lIns="0" tIns="0" rIns="0" bIns="0" rtlCol="0" anchor="t">
            <a:spAutoFit/>
          </a:bodyPr>
          <a:lstStyle/>
          <a:p>
            <a:pPr>
              <a:lnSpc>
                <a:spcPts val="5600"/>
              </a:lnSpc>
              <a:spcBef>
                <a:spcPct val="0"/>
              </a:spcBef>
            </a:pPr>
            <a:r>
              <a:rPr lang="en-US" sz="4000">
                <a:solidFill>
                  <a:srgbClr val="1C1D15"/>
                </a:solidFill>
                <a:latin typeface="Open Sauce Medium"/>
              </a:rPr>
              <a:t>BÜRO YÖNETİMİ</a:t>
            </a:r>
          </a:p>
        </p:txBody>
      </p:sp>
      <p:sp>
        <p:nvSpPr>
          <p:cNvPr id="26" name="TextBox 26"/>
          <p:cNvSpPr txBox="1"/>
          <p:nvPr/>
        </p:nvSpPr>
        <p:spPr>
          <a:xfrm>
            <a:off x="1956187" y="6148143"/>
            <a:ext cx="5926006" cy="688975"/>
          </a:xfrm>
          <a:prstGeom prst="rect">
            <a:avLst/>
          </a:prstGeom>
        </p:spPr>
        <p:txBody>
          <a:bodyPr lIns="0" tIns="0" rIns="0" bIns="0" rtlCol="0" anchor="t">
            <a:spAutoFit/>
          </a:bodyPr>
          <a:lstStyle/>
          <a:p>
            <a:pPr>
              <a:lnSpc>
                <a:spcPts val="5600"/>
              </a:lnSpc>
              <a:spcBef>
                <a:spcPct val="0"/>
              </a:spcBef>
            </a:pPr>
            <a:r>
              <a:rPr lang="en-US" sz="4000">
                <a:solidFill>
                  <a:srgbClr val="1C1D15"/>
                </a:solidFill>
                <a:latin typeface="Open Sauce Medium"/>
              </a:rPr>
              <a:t>GAZETECİLİK</a:t>
            </a:r>
          </a:p>
        </p:txBody>
      </p:sp>
      <p:sp>
        <p:nvSpPr>
          <p:cNvPr id="27" name="TextBox 27"/>
          <p:cNvSpPr txBox="1"/>
          <p:nvPr/>
        </p:nvSpPr>
        <p:spPr>
          <a:xfrm>
            <a:off x="10393140" y="4803927"/>
            <a:ext cx="7220121" cy="688975"/>
          </a:xfrm>
          <a:prstGeom prst="rect">
            <a:avLst/>
          </a:prstGeom>
        </p:spPr>
        <p:txBody>
          <a:bodyPr lIns="0" tIns="0" rIns="0" bIns="0" rtlCol="0" anchor="t">
            <a:spAutoFit/>
          </a:bodyPr>
          <a:lstStyle/>
          <a:p>
            <a:pPr>
              <a:lnSpc>
                <a:spcPts val="5600"/>
              </a:lnSpc>
              <a:spcBef>
                <a:spcPct val="0"/>
              </a:spcBef>
            </a:pPr>
            <a:r>
              <a:rPr lang="en-US" sz="4000">
                <a:solidFill>
                  <a:srgbClr val="1C1D15"/>
                </a:solidFill>
                <a:latin typeface="Open Sauce Medium"/>
              </a:rPr>
              <a:t>MUHASEBE VE FİNANSMAN</a:t>
            </a:r>
          </a:p>
        </p:txBody>
      </p:sp>
      <p:sp>
        <p:nvSpPr>
          <p:cNvPr id="28" name="TextBox 28"/>
          <p:cNvSpPr txBox="1"/>
          <p:nvPr/>
        </p:nvSpPr>
        <p:spPr>
          <a:xfrm>
            <a:off x="10393144" y="3380958"/>
            <a:ext cx="5879377" cy="688975"/>
          </a:xfrm>
          <a:prstGeom prst="rect">
            <a:avLst/>
          </a:prstGeom>
        </p:spPr>
        <p:txBody>
          <a:bodyPr lIns="0" tIns="0" rIns="0" bIns="0" rtlCol="0" anchor="t">
            <a:spAutoFit/>
          </a:bodyPr>
          <a:lstStyle/>
          <a:p>
            <a:pPr>
              <a:lnSpc>
                <a:spcPts val="5600"/>
              </a:lnSpc>
              <a:spcBef>
                <a:spcPct val="0"/>
              </a:spcBef>
            </a:pPr>
            <a:r>
              <a:rPr lang="en-US" sz="4000">
                <a:solidFill>
                  <a:srgbClr val="1C1D15"/>
                </a:solidFill>
                <a:latin typeface="Open Sauce Medium"/>
              </a:rPr>
              <a:t>HALKLA İLİŞKİLER</a:t>
            </a:r>
          </a:p>
        </p:txBody>
      </p:sp>
      <p:sp>
        <p:nvSpPr>
          <p:cNvPr id="29" name="TextBox 29"/>
          <p:cNvSpPr txBox="1"/>
          <p:nvPr/>
        </p:nvSpPr>
        <p:spPr>
          <a:xfrm>
            <a:off x="10393155" y="6148143"/>
            <a:ext cx="5333472" cy="688975"/>
          </a:xfrm>
          <a:prstGeom prst="rect">
            <a:avLst/>
          </a:prstGeom>
        </p:spPr>
        <p:txBody>
          <a:bodyPr lIns="0" tIns="0" rIns="0" bIns="0" rtlCol="0" anchor="t">
            <a:spAutoFit/>
          </a:bodyPr>
          <a:lstStyle/>
          <a:p>
            <a:pPr>
              <a:lnSpc>
                <a:spcPts val="5600"/>
              </a:lnSpc>
              <a:spcBef>
                <a:spcPct val="0"/>
              </a:spcBef>
            </a:pPr>
            <a:r>
              <a:rPr lang="en-US" sz="4000">
                <a:solidFill>
                  <a:srgbClr val="1C1D15"/>
                </a:solidFill>
                <a:latin typeface="Open Sauce Medium"/>
              </a:rPr>
              <a:t>RADYO TELEVİZYON</a:t>
            </a:r>
          </a:p>
        </p:txBody>
      </p:sp>
      <p:sp>
        <p:nvSpPr>
          <p:cNvPr id="30" name="TextBox 30"/>
          <p:cNvSpPr txBox="1"/>
          <p:nvPr/>
        </p:nvSpPr>
        <p:spPr>
          <a:xfrm>
            <a:off x="1736161" y="1399218"/>
            <a:ext cx="12911475" cy="1024890"/>
          </a:xfrm>
          <a:prstGeom prst="rect">
            <a:avLst/>
          </a:prstGeom>
        </p:spPr>
        <p:txBody>
          <a:bodyPr lIns="0" tIns="0" rIns="0" bIns="0" rtlCol="0" anchor="t">
            <a:spAutoFit/>
          </a:bodyPr>
          <a:lstStyle/>
          <a:p>
            <a:pPr>
              <a:lnSpc>
                <a:spcPts val="7920"/>
              </a:lnSpc>
            </a:pPr>
            <a:r>
              <a:rPr lang="en-US" sz="7200" spc="-129">
                <a:solidFill>
                  <a:srgbClr val="1C1D15"/>
                </a:solidFill>
                <a:latin typeface="Fraunces Semi-Bold"/>
              </a:rPr>
              <a:t>OKULUMUZDAKİ ALANLAR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8000">
            <a:off x="3968613" y="-4018398"/>
            <a:ext cx="10350774" cy="18323797"/>
          </a:xfrm>
          <a:custGeom>
            <a:avLst/>
            <a:gdLst/>
            <a:ahLst/>
            <a:cxnLst/>
            <a:rect l="l" t="t" r="r" b="b"/>
            <a:pathLst>
              <a:path w="10350774" h="18323797">
                <a:moveTo>
                  <a:pt x="10286937" y="0"/>
                </a:moveTo>
                <a:lnTo>
                  <a:pt x="10350774" y="18287888"/>
                </a:lnTo>
                <a:lnTo>
                  <a:pt x="63837" y="18323796"/>
                </a:lnTo>
                <a:lnTo>
                  <a:pt x="0" y="35908"/>
                </a:lnTo>
                <a:lnTo>
                  <a:pt x="10286937" y="0"/>
                </a:lnTo>
                <a:close/>
              </a:path>
            </a:pathLst>
          </a:custGeom>
          <a:blipFill>
            <a:blip r:embed="rId2"/>
            <a:stretch>
              <a:fillRect l="-20946" t="-48" r="-20494" b="-372"/>
            </a:stretch>
          </a:blipFill>
        </p:spPr>
        <p:txBody>
          <a:bodyPr/>
          <a:lstStyle/>
          <a:p>
            <a:endParaRPr lang="tr-TR"/>
          </a:p>
        </p:txBody>
      </p:sp>
      <p:grpSp>
        <p:nvGrpSpPr>
          <p:cNvPr id="3" name="Group 3"/>
          <p:cNvGrpSpPr/>
          <p:nvPr/>
        </p:nvGrpSpPr>
        <p:grpSpPr>
          <a:xfrm>
            <a:off x="17473222" y="9467924"/>
            <a:ext cx="543705" cy="552303"/>
            <a:chOff x="0" y="0"/>
            <a:chExt cx="846253" cy="859634"/>
          </a:xfrm>
        </p:grpSpPr>
        <p:sp>
          <p:nvSpPr>
            <p:cNvPr id="4" name="Freeform 4"/>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5" name="TextBox 5"/>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036631" y="1429410"/>
            <a:ext cx="2510463" cy="5457528"/>
          </a:xfrm>
          <a:custGeom>
            <a:avLst/>
            <a:gdLst/>
            <a:ahLst/>
            <a:cxnLst/>
            <a:rect l="l" t="t" r="r" b="b"/>
            <a:pathLst>
              <a:path w="2510463" h="5457528">
                <a:moveTo>
                  <a:pt x="0" y="0"/>
                </a:moveTo>
                <a:lnTo>
                  <a:pt x="2510463" y="0"/>
                </a:lnTo>
                <a:lnTo>
                  <a:pt x="2510463" y="5457529"/>
                </a:lnTo>
                <a:lnTo>
                  <a:pt x="0" y="545752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endParaRPr lang="tr-TR"/>
          </a:p>
        </p:txBody>
      </p:sp>
      <p:sp>
        <p:nvSpPr>
          <p:cNvPr id="7" name="Freeform 7"/>
          <p:cNvSpPr/>
          <p:nvPr/>
        </p:nvSpPr>
        <p:spPr>
          <a:xfrm>
            <a:off x="4374045" y="2173581"/>
            <a:ext cx="10214019" cy="6239837"/>
          </a:xfrm>
          <a:custGeom>
            <a:avLst/>
            <a:gdLst/>
            <a:ahLst/>
            <a:cxnLst/>
            <a:rect l="l" t="t" r="r" b="b"/>
            <a:pathLst>
              <a:path w="10214019" h="6239837">
                <a:moveTo>
                  <a:pt x="0" y="0"/>
                </a:moveTo>
                <a:lnTo>
                  <a:pt x="10214020" y="0"/>
                </a:lnTo>
                <a:lnTo>
                  <a:pt x="10214020" y="6239837"/>
                </a:lnTo>
                <a:lnTo>
                  <a:pt x="0" y="62398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tr-TR"/>
          </a:p>
        </p:txBody>
      </p:sp>
      <p:sp>
        <p:nvSpPr>
          <p:cNvPr id="8" name="Freeform 8"/>
          <p:cNvSpPr/>
          <p:nvPr/>
        </p:nvSpPr>
        <p:spPr>
          <a:xfrm rot="2058856">
            <a:off x="13180073" y="2233276"/>
            <a:ext cx="1871406" cy="800026"/>
          </a:xfrm>
          <a:custGeom>
            <a:avLst/>
            <a:gdLst/>
            <a:ahLst/>
            <a:cxnLst/>
            <a:rect l="l" t="t" r="r" b="b"/>
            <a:pathLst>
              <a:path w="1871406" h="800026">
                <a:moveTo>
                  <a:pt x="0" y="0"/>
                </a:moveTo>
                <a:lnTo>
                  <a:pt x="1871406" y="0"/>
                </a:lnTo>
                <a:lnTo>
                  <a:pt x="1871406" y="800027"/>
                </a:lnTo>
                <a:lnTo>
                  <a:pt x="0" y="800027"/>
                </a:lnTo>
                <a:lnTo>
                  <a:pt x="0" y="0"/>
                </a:lnTo>
                <a:close/>
              </a:path>
            </a:pathLst>
          </a:custGeom>
          <a:blipFill>
            <a:blip r:embed="rId7">
              <a:alphaModFix amt="80000"/>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tr-TR"/>
          </a:p>
        </p:txBody>
      </p:sp>
      <p:sp>
        <p:nvSpPr>
          <p:cNvPr id="9" name="Freeform 9"/>
          <p:cNvSpPr/>
          <p:nvPr/>
        </p:nvSpPr>
        <p:spPr>
          <a:xfrm rot="-8900343">
            <a:off x="3973627" y="7580763"/>
            <a:ext cx="1877849" cy="802780"/>
          </a:xfrm>
          <a:custGeom>
            <a:avLst/>
            <a:gdLst/>
            <a:ahLst/>
            <a:cxnLst/>
            <a:rect l="l" t="t" r="r" b="b"/>
            <a:pathLst>
              <a:path w="1877849" h="802780">
                <a:moveTo>
                  <a:pt x="0" y="0"/>
                </a:moveTo>
                <a:lnTo>
                  <a:pt x="1877849" y="0"/>
                </a:lnTo>
                <a:lnTo>
                  <a:pt x="1877849" y="802780"/>
                </a:lnTo>
                <a:lnTo>
                  <a:pt x="0" y="802780"/>
                </a:lnTo>
                <a:lnTo>
                  <a:pt x="0" y="0"/>
                </a:lnTo>
                <a:close/>
              </a:path>
            </a:pathLst>
          </a:custGeom>
          <a:blipFill>
            <a:blip r:embed="rId7">
              <a:alphaModFix amt="80000"/>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tr-TR"/>
          </a:p>
        </p:txBody>
      </p:sp>
      <p:grpSp>
        <p:nvGrpSpPr>
          <p:cNvPr id="10" name="Group 10"/>
          <p:cNvGrpSpPr/>
          <p:nvPr/>
        </p:nvGrpSpPr>
        <p:grpSpPr>
          <a:xfrm rot="-31584">
            <a:off x="2009031" y="3129469"/>
            <a:ext cx="1474211" cy="1888626"/>
            <a:chOff x="0" y="0"/>
            <a:chExt cx="1965615" cy="2518168"/>
          </a:xfrm>
        </p:grpSpPr>
        <p:grpSp>
          <p:nvGrpSpPr>
            <p:cNvPr id="11" name="Group 11"/>
            <p:cNvGrpSpPr/>
            <p:nvPr/>
          </p:nvGrpSpPr>
          <p:grpSpPr>
            <a:xfrm>
              <a:off x="0" y="0"/>
              <a:ext cx="1965615" cy="2518168"/>
              <a:chOff x="0" y="0"/>
              <a:chExt cx="1831975" cy="2346960"/>
            </a:xfrm>
          </p:grpSpPr>
          <p:sp>
            <p:nvSpPr>
              <p:cNvPr id="12" name="Freeform 12"/>
              <p:cNvSpPr/>
              <p:nvPr/>
            </p:nvSpPr>
            <p:spPr>
              <a:xfrm>
                <a:off x="40384" y="44450"/>
                <a:ext cx="1746311" cy="2254250"/>
              </a:xfrm>
              <a:custGeom>
                <a:avLst/>
                <a:gdLst/>
                <a:ahLst/>
                <a:cxnLst/>
                <a:rect l="l" t="t" r="r" b="b"/>
                <a:pathLst>
                  <a:path w="1746311" h="2254250">
                    <a:moveTo>
                      <a:pt x="214159" y="1875790"/>
                    </a:moveTo>
                    <a:cubicBezTo>
                      <a:pt x="587407" y="1844040"/>
                      <a:pt x="753839" y="1814830"/>
                      <a:pt x="852964" y="1776730"/>
                    </a:cubicBezTo>
                    <a:cubicBezTo>
                      <a:pt x="921494" y="1750060"/>
                      <a:pt x="966774" y="1717040"/>
                      <a:pt x="1019395" y="1682750"/>
                    </a:cubicBezTo>
                    <a:cubicBezTo>
                      <a:pt x="1072017" y="1649730"/>
                      <a:pt x="1142996" y="1624330"/>
                      <a:pt x="1168695" y="1573530"/>
                    </a:cubicBezTo>
                    <a:cubicBezTo>
                      <a:pt x="1195618" y="1520190"/>
                      <a:pt x="1138101" y="1417320"/>
                      <a:pt x="1171142" y="1366520"/>
                    </a:cubicBezTo>
                    <a:cubicBezTo>
                      <a:pt x="1207855" y="1308100"/>
                      <a:pt x="1333903" y="1248410"/>
                      <a:pt x="1402434" y="1259840"/>
                    </a:cubicBezTo>
                    <a:cubicBezTo>
                      <a:pt x="1468517" y="1271270"/>
                      <a:pt x="1555404" y="1355090"/>
                      <a:pt x="1577432" y="1430020"/>
                    </a:cubicBezTo>
                    <a:cubicBezTo>
                      <a:pt x="1603131" y="1520190"/>
                      <a:pt x="1517468" y="1717040"/>
                      <a:pt x="1495440" y="1778000"/>
                    </a:cubicBezTo>
                    <a:cubicBezTo>
                      <a:pt x="1486873" y="1800860"/>
                      <a:pt x="1484426" y="1808480"/>
                      <a:pt x="1472188" y="1823720"/>
                    </a:cubicBezTo>
                    <a:cubicBezTo>
                      <a:pt x="1455056" y="1846580"/>
                      <a:pt x="1426909" y="1878330"/>
                      <a:pt x="1398762" y="1893570"/>
                    </a:cubicBezTo>
                    <a:cubicBezTo>
                      <a:pt x="1370616" y="1910080"/>
                      <a:pt x="1333903" y="1918970"/>
                      <a:pt x="1302085" y="1918970"/>
                    </a:cubicBezTo>
                    <a:cubicBezTo>
                      <a:pt x="1270267" y="1918970"/>
                      <a:pt x="1229883" y="1906270"/>
                      <a:pt x="1205408" y="1894840"/>
                    </a:cubicBezTo>
                    <a:cubicBezTo>
                      <a:pt x="1188275" y="1887220"/>
                      <a:pt x="1177261" y="1879600"/>
                      <a:pt x="1163800" y="1865630"/>
                    </a:cubicBezTo>
                    <a:cubicBezTo>
                      <a:pt x="1144219" y="1845310"/>
                      <a:pt x="1117297" y="1812290"/>
                      <a:pt x="1106283" y="1780540"/>
                    </a:cubicBezTo>
                    <a:cubicBezTo>
                      <a:pt x="1095269" y="1750060"/>
                      <a:pt x="1083031" y="1714500"/>
                      <a:pt x="1094045" y="1678940"/>
                    </a:cubicBezTo>
                    <a:cubicBezTo>
                      <a:pt x="1109954" y="1623060"/>
                      <a:pt x="1205408" y="1559560"/>
                      <a:pt x="1245792" y="1496060"/>
                    </a:cubicBezTo>
                    <a:cubicBezTo>
                      <a:pt x="1282505" y="1437640"/>
                      <a:pt x="1317994" y="1388110"/>
                      <a:pt x="1332679" y="1314450"/>
                    </a:cubicBezTo>
                    <a:cubicBezTo>
                      <a:pt x="1353483" y="1211580"/>
                      <a:pt x="1338798" y="1035050"/>
                      <a:pt x="1317994" y="929640"/>
                    </a:cubicBezTo>
                    <a:cubicBezTo>
                      <a:pt x="1303309" y="852170"/>
                      <a:pt x="1277610" y="795020"/>
                      <a:pt x="1247016" y="735330"/>
                    </a:cubicBezTo>
                    <a:cubicBezTo>
                      <a:pt x="1217645" y="678180"/>
                      <a:pt x="1183380" y="622300"/>
                      <a:pt x="1138101" y="580390"/>
                    </a:cubicBezTo>
                    <a:cubicBezTo>
                      <a:pt x="1092821" y="537210"/>
                      <a:pt x="1034081" y="502920"/>
                      <a:pt x="976564" y="481330"/>
                    </a:cubicBezTo>
                    <a:cubicBezTo>
                      <a:pt x="917823" y="459740"/>
                      <a:pt x="852964" y="450850"/>
                      <a:pt x="789328" y="453390"/>
                    </a:cubicBezTo>
                    <a:cubicBezTo>
                      <a:pt x="723245" y="455930"/>
                      <a:pt x="646148" y="468630"/>
                      <a:pt x="588631" y="501650"/>
                    </a:cubicBezTo>
                    <a:cubicBezTo>
                      <a:pt x="533561" y="533400"/>
                      <a:pt x="474821" y="586740"/>
                      <a:pt x="450345" y="642620"/>
                    </a:cubicBezTo>
                    <a:cubicBezTo>
                      <a:pt x="425870" y="697230"/>
                      <a:pt x="427094" y="774700"/>
                      <a:pt x="440555" y="834390"/>
                    </a:cubicBezTo>
                    <a:cubicBezTo>
                      <a:pt x="454017" y="895350"/>
                      <a:pt x="474821" y="951230"/>
                      <a:pt x="528666" y="1004570"/>
                    </a:cubicBezTo>
                    <a:cubicBezTo>
                      <a:pt x="621672" y="1097280"/>
                      <a:pt x="930061" y="1287780"/>
                      <a:pt x="1023067" y="1257300"/>
                    </a:cubicBezTo>
                    <a:cubicBezTo>
                      <a:pt x="1076913" y="1239520"/>
                      <a:pt x="1111178" y="1148080"/>
                      <a:pt x="1111178" y="1090930"/>
                    </a:cubicBezTo>
                    <a:cubicBezTo>
                      <a:pt x="1111178" y="1029970"/>
                      <a:pt x="994920" y="923290"/>
                      <a:pt x="1010829" y="902970"/>
                    </a:cubicBezTo>
                    <a:cubicBezTo>
                      <a:pt x="1025514" y="883920"/>
                      <a:pt x="1129534" y="934720"/>
                      <a:pt x="1187051" y="956310"/>
                    </a:cubicBezTo>
                    <a:cubicBezTo>
                      <a:pt x="1244568" y="977900"/>
                      <a:pt x="1357154" y="1004570"/>
                      <a:pt x="1357154" y="1031240"/>
                    </a:cubicBezTo>
                    <a:cubicBezTo>
                      <a:pt x="1357154" y="1057910"/>
                      <a:pt x="1243344" y="1116330"/>
                      <a:pt x="1184604" y="1115060"/>
                    </a:cubicBezTo>
                    <a:cubicBezTo>
                      <a:pt x="1122192" y="1113790"/>
                      <a:pt x="1059780" y="1062990"/>
                      <a:pt x="994920" y="1008380"/>
                    </a:cubicBezTo>
                    <a:cubicBezTo>
                      <a:pt x="903138" y="930910"/>
                      <a:pt x="692651" y="697230"/>
                      <a:pt x="711007" y="664210"/>
                    </a:cubicBezTo>
                    <a:cubicBezTo>
                      <a:pt x="723245" y="642620"/>
                      <a:pt x="887229" y="673100"/>
                      <a:pt x="895795" y="704850"/>
                    </a:cubicBezTo>
                    <a:cubicBezTo>
                      <a:pt x="905586" y="741680"/>
                      <a:pt x="693874" y="868680"/>
                      <a:pt x="703664" y="887730"/>
                    </a:cubicBezTo>
                    <a:cubicBezTo>
                      <a:pt x="712231" y="904240"/>
                      <a:pt x="892124" y="855980"/>
                      <a:pt x="892124" y="844550"/>
                    </a:cubicBezTo>
                    <a:cubicBezTo>
                      <a:pt x="890900" y="831850"/>
                      <a:pt x="703664" y="782320"/>
                      <a:pt x="649819" y="817880"/>
                    </a:cubicBezTo>
                    <a:cubicBezTo>
                      <a:pt x="594749" y="854710"/>
                      <a:pt x="624120" y="1037590"/>
                      <a:pt x="567827" y="1071880"/>
                    </a:cubicBezTo>
                    <a:cubicBezTo>
                      <a:pt x="512757" y="1106170"/>
                      <a:pt x="389157" y="1056640"/>
                      <a:pt x="318179" y="1027430"/>
                    </a:cubicBezTo>
                    <a:cubicBezTo>
                      <a:pt x="258214" y="1003300"/>
                      <a:pt x="161537" y="937260"/>
                      <a:pt x="166432" y="924560"/>
                    </a:cubicBezTo>
                    <a:cubicBezTo>
                      <a:pt x="171327" y="909320"/>
                      <a:pt x="325521" y="930910"/>
                      <a:pt x="389157" y="958850"/>
                    </a:cubicBezTo>
                    <a:cubicBezTo>
                      <a:pt x="445450" y="984250"/>
                      <a:pt x="493177" y="1029970"/>
                      <a:pt x="532338" y="1076960"/>
                    </a:cubicBezTo>
                    <a:cubicBezTo>
                      <a:pt x="571498" y="1123950"/>
                      <a:pt x="578841" y="1201420"/>
                      <a:pt x="624120" y="1239520"/>
                    </a:cubicBezTo>
                    <a:cubicBezTo>
                      <a:pt x="670623" y="1278890"/>
                      <a:pt x="746496" y="1290320"/>
                      <a:pt x="808908" y="1304290"/>
                    </a:cubicBezTo>
                    <a:cubicBezTo>
                      <a:pt x="868873" y="1316990"/>
                      <a:pt x="970445" y="1289050"/>
                      <a:pt x="991249" y="1322070"/>
                    </a:cubicBezTo>
                    <a:cubicBezTo>
                      <a:pt x="1013277" y="1356360"/>
                      <a:pt x="971669" y="1482090"/>
                      <a:pt x="928837" y="1512570"/>
                    </a:cubicBezTo>
                    <a:cubicBezTo>
                      <a:pt x="886005" y="1543050"/>
                      <a:pt x="796671" y="1503680"/>
                      <a:pt x="731811" y="1504950"/>
                    </a:cubicBezTo>
                    <a:cubicBezTo>
                      <a:pt x="669399" y="1506220"/>
                      <a:pt x="611882" y="1525270"/>
                      <a:pt x="548246" y="1522730"/>
                    </a:cubicBezTo>
                    <a:cubicBezTo>
                      <a:pt x="479716" y="1520190"/>
                      <a:pt x="402619" y="1513840"/>
                      <a:pt x="336535" y="1488440"/>
                    </a:cubicBezTo>
                    <a:cubicBezTo>
                      <a:pt x="268005" y="1461770"/>
                      <a:pt x="190907" y="1417320"/>
                      <a:pt x="144404" y="1363980"/>
                    </a:cubicBezTo>
                    <a:cubicBezTo>
                      <a:pt x="101573" y="1315720"/>
                      <a:pt x="80769" y="1252220"/>
                      <a:pt x="59965" y="1192530"/>
                    </a:cubicBezTo>
                    <a:cubicBezTo>
                      <a:pt x="39161" y="1134110"/>
                      <a:pt x="22028" y="1078230"/>
                      <a:pt x="18357" y="1012190"/>
                    </a:cubicBezTo>
                    <a:cubicBezTo>
                      <a:pt x="14685" y="932180"/>
                      <a:pt x="28147" y="822960"/>
                      <a:pt x="51398" y="746760"/>
                    </a:cubicBezTo>
                    <a:cubicBezTo>
                      <a:pt x="70979" y="683260"/>
                      <a:pt x="94230" y="622300"/>
                      <a:pt x="134614" y="580390"/>
                    </a:cubicBezTo>
                    <a:cubicBezTo>
                      <a:pt x="174998" y="538480"/>
                      <a:pt x="238634" y="499110"/>
                      <a:pt x="294927" y="492760"/>
                    </a:cubicBezTo>
                    <a:cubicBezTo>
                      <a:pt x="351221" y="486410"/>
                      <a:pt x="416080" y="509270"/>
                      <a:pt x="471149" y="541020"/>
                    </a:cubicBezTo>
                    <a:cubicBezTo>
                      <a:pt x="533561" y="577850"/>
                      <a:pt x="605763" y="646430"/>
                      <a:pt x="643700" y="711200"/>
                    </a:cubicBezTo>
                    <a:cubicBezTo>
                      <a:pt x="677965" y="769620"/>
                      <a:pt x="695098" y="836930"/>
                      <a:pt x="696322" y="904240"/>
                    </a:cubicBezTo>
                    <a:cubicBezTo>
                      <a:pt x="697546" y="977900"/>
                      <a:pt x="651043" y="1057910"/>
                      <a:pt x="637581" y="1136650"/>
                    </a:cubicBezTo>
                    <a:cubicBezTo>
                      <a:pt x="624120" y="1215390"/>
                      <a:pt x="635134" y="1314450"/>
                      <a:pt x="618001" y="1375410"/>
                    </a:cubicBezTo>
                    <a:cubicBezTo>
                      <a:pt x="606987" y="1416050"/>
                      <a:pt x="587407" y="1447800"/>
                      <a:pt x="570274" y="1470660"/>
                    </a:cubicBezTo>
                    <a:cubicBezTo>
                      <a:pt x="558037" y="1487170"/>
                      <a:pt x="548246" y="1496060"/>
                      <a:pt x="531114" y="1506220"/>
                    </a:cubicBezTo>
                    <a:cubicBezTo>
                      <a:pt x="506639" y="1521460"/>
                      <a:pt x="467478" y="1540510"/>
                      <a:pt x="434436" y="1544320"/>
                    </a:cubicBezTo>
                    <a:cubicBezTo>
                      <a:pt x="401395" y="1548130"/>
                      <a:pt x="362234" y="1544320"/>
                      <a:pt x="330417" y="1531620"/>
                    </a:cubicBezTo>
                    <a:cubicBezTo>
                      <a:pt x="298599" y="1518920"/>
                      <a:pt x="265557" y="1490980"/>
                      <a:pt x="245977" y="1470660"/>
                    </a:cubicBezTo>
                    <a:cubicBezTo>
                      <a:pt x="231292" y="1455420"/>
                      <a:pt x="223949" y="1445260"/>
                      <a:pt x="215383" y="1426210"/>
                    </a:cubicBezTo>
                    <a:cubicBezTo>
                      <a:pt x="203145" y="1399540"/>
                      <a:pt x="184789" y="1357630"/>
                      <a:pt x="190907" y="1320800"/>
                    </a:cubicBezTo>
                    <a:cubicBezTo>
                      <a:pt x="199474" y="1271270"/>
                      <a:pt x="252096" y="1203960"/>
                      <a:pt x="296151" y="1159510"/>
                    </a:cubicBezTo>
                    <a:cubicBezTo>
                      <a:pt x="340207" y="1115060"/>
                      <a:pt x="392828" y="1069340"/>
                      <a:pt x="454017" y="1056640"/>
                    </a:cubicBezTo>
                    <a:cubicBezTo>
                      <a:pt x="524995" y="1041400"/>
                      <a:pt x="632686" y="1066800"/>
                      <a:pt x="702441" y="1099820"/>
                    </a:cubicBezTo>
                    <a:cubicBezTo>
                      <a:pt x="766076" y="1130300"/>
                      <a:pt x="818698" y="1244600"/>
                      <a:pt x="860306" y="1235710"/>
                    </a:cubicBezTo>
                    <a:cubicBezTo>
                      <a:pt x="900690" y="1226820"/>
                      <a:pt x="921494" y="1127760"/>
                      <a:pt x="950865" y="1051560"/>
                    </a:cubicBezTo>
                    <a:cubicBezTo>
                      <a:pt x="993696" y="941070"/>
                      <a:pt x="1111178" y="690880"/>
                      <a:pt x="1070794" y="629920"/>
                    </a:cubicBezTo>
                    <a:cubicBezTo>
                      <a:pt x="1042647" y="589280"/>
                      <a:pt x="915376" y="651510"/>
                      <a:pt x="874991" y="617220"/>
                    </a:cubicBezTo>
                    <a:cubicBezTo>
                      <a:pt x="835831" y="584200"/>
                      <a:pt x="823593" y="500380"/>
                      <a:pt x="824817" y="433070"/>
                    </a:cubicBezTo>
                    <a:cubicBezTo>
                      <a:pt x="826041" y="353060"/>
                      <a:pt x="867649" y="200660"/>
                      <a:pt x="903138" y="167640"/>
                    </a:cubicBezTo>
                    <a:cubicBezTo>
                      <a:pt x="919047" y="152400"/>
                      <a:pt x="941075" y="165100"/>
                      <a:pt x="956984" y="156210"/>
                    </a:cubicBezTo>
                    <a:cubicBezTo>
                      <a:pt x="975340" y="146050"/>
                      <a:pt x="987578" y="118110"/>
                      <a:pt x="1007158" y="104140"/>
                    </a:cubicBezTo>
                    <a:cubicBezTo>
                      <a:pt x="1025514" y="90170"/>
                      <a:pt x="1048766" y="78740"/>
                      <a:pt x="1070794" y="72390"/>
                    </a:cubicBezTo>
                    <a:cubicBezTo>
                      <a:pt x="1092821" y="66040"/>
                      <a:pt x="1117297" y="60960"/>
                      <a:pt x="1140548" y="62230"/>
                    </a:cubicBezTo>
                    <a:cubicBezTo>
                      <a:pt x="1163800" y="63500"/>
                      <a:pt x="1188275" y="68580"/>
                      <a:pt x="1210303" y="77470"/>
                    </a:cubicBezTo>
                    <a:cubicBezTo>
                      <a:pt x="1232330" y="86360"/>
                      <a:pt x="1253135" y="97790"/>
                      <a:pt x="1271491" y="113030"/>
                    </a:cubicBezTo>
                    <a:cubicBezTo>
                      <a:pt x="1289847" y="128270"/>
                      <a:pt x="1305756" y="148590"/>
                      <a:pt x="1317994" y="168910"/>
                    </a:cubicBezTo>
                    <a:cubicBezTo>
                      <a:pt x="1330232" y="189230"/>
                      <a:pt x="1340022" y="213360"/>
                      <a:pt x="1344917" y="236220"/>
                    </a:cubicBezTo>
                    <a:cubicBezTo>
                      <a:pt x="1349812" y="259080"/>
                      <a:pt x="1353483" y="284480"/>
                      <a:pt x="1351036" y="308610"/>
                    </a:cubicBezTo>
                    <a:cubicBezTo>
                      <a:pt x="1348588" y="332740"/>
                      <a:pt x="1342469" y="358140"/>
                      <a:pt x="1332679" y="379730"/>
                    </a:cubicBezTo>
                    <a:cubicBezTo>
                      <a:pt x="1322889" y="402590"/>
                      <a:pt x="1310651" y="424180"/>
                      <a:pt x="1294742" y="441960"/>
                    </a:cubicBezTo>
                    <a:cubicBezTo>
                      <a:pt x="1278834" y="459740"/>
                      <a:pt x="1259253" y="474980"/>
                      <a:pt x="1239673" y="486410"/>
                    </a:cubicBezTo>
                    <a:cubicBezTo>
                      <a:pt x="1218869" y="497840"/>
                      <a:pt x="1196841" y="506730"/>
                      <a:pt x="1173590" y="511810"/>
                    </a:cubicBezTo>
                    <a:cubicBezTo>
                      <a:pt x="1150338" y="516890"/>
                      <a:pt x="1125863" y="516890"/>
                      <a:pt x="1102612" y="513080"/>
                    </a:cubicBezTo>
                    <a:cubicBezTo>
                      <a:pt x="1079360" y="509270"/>
                      <a:pt x="1056108" y="501650"/>
                      <a:pt x="1035305" y="491490"/>
                    </a:cubicBezTo>
                    <a:cubicBezTo>
                      <a:pt x="1014501" y="480060"/>
                      <a:pt x="993696" y="466090"/>
                      <a:pt x="977788" y="448310"/>
                    </a:cubicBezTo>
                    <a:cubicBezTo>
                      <a:pt x="961879" y="431800"/>
                      <a:pt x="947194" y="410210"/>
                      <a:pt x="937403" y="388620"/>
                    </a:cubicBezTo>
                    <a:cubicBezTo>
                      <a:pt x="927613" y="367030"/>
                      <a:pt x="919047" y="341630"/>
                      <a:pt x="916599" y="317500"/>
                    </a:cubicBezTo>
                    <a:cubicBezTo>
                      <a:pt x="914152" y="293370"/>
                      <a:pt x="914152" y="267970"/>
                      <a:pt x="919047" y="245110"/>
                    </a:cubicBezTo>
                    <a:cubicBezTo>
                      <a:pt x="923942" y="220980"/>
                      <a:pt x="932508" y="198120"/>
                      <a:pt x="944746" y="176530"/>
                    </a:cubicBezTo>
                    <a:cubicBezTo>
                      <a:pt x="955760" y="156210"/>
                      <a:pt x="971669" y="135890"/>
                      <a:pt x="988801" y="119380"/>
                    </a:cubicBezTo>
                    <a:cubicBezTo>
                      <a:pt x="1005934" y="102870"/>
                      <a:pt x="1026738" y="88900"/>
                      <a:pt x="1048766" y="80010"/>
                    </a:cubicBezTo>
                    <a:cubicBezTo>
                      <a:pt x="1069570" y="71120"/>
                      <a:pt x="1094045" y="64770"/>
                      <a:pt x="1117297" y="63500"/>
                    </a:cubicBezTo>
                    <a:cubicBezTo>
                      <a:pt x="1140548" y="62230"/>
                      <a:pt x="1165023" y="63500"/>
                      <a:pt x="1187051" y="69850"/>
                    </a:cubicBezTo>
                    <a:cubicBezTo>
                      <a:pt x="1209079" y="76200"/>
                      <a:pt x="1232330" y="86360"/>
                      <a:pt x="1251911" y="99060"/>
                    </a:cubicBezTo>
                    <a:cubicBezTo>
                      <a:pt x="1271491" y="111760"/>
                      <a:pt x="1289847" y="129540"/>
                      <a:pt x="1304533" y="148590"/>
                    </a:cubicBezTo>
                    <a:cubicBezTo>
                      <a:pt x="1319218" y="167640"/>
                      <a:pt x="1331455" y="189230"/>
                      <a:pt x="1338798" y="212090"/>
                    </a:cubicBezTo>
                    <a:cubicBezTo>
                      <a:pt x="1346141" y="234950"/>
                      <a:pt x="1351036" y="260350"/>
                      <a:pt x="1351036" y="284480"/>
                    </a:cubicBezTo>
                    <a:cubicBezTo>
                      <a:pt x="1351036" y="308610"/>
                      <a:pt x="1348588" y="334010"/>
                      <a:pt x="1341246" y="356870"/>
                    </a:cubicBezTo>
                    <a:cubicBezTo>
                      <a:pt x="1333903" y="379730"/>
                      <a:pt x="1330232" y="401320"/>
                      <a:pt x="1309428" y="422910"/>
                    </a:cubicBezTo>
                    <a:cubicBezTo>
                      <a:pt x="1272715" y="461010"/>
                      <a:pt x="1119744" y="544830"/>
                      <a:pt x="1106283" y="529590"/>
                    </a:cubicBezTo>
                    <a:cubicBezTo>
                      <a:pt x="1094045" y="516890"/>
                      <a:pt x="1157681" y="377190"/>
                      <a:pt x="1200513" y="369570"/>
                    </a:cubicBezTo>
                    <a:cubicBezTo>
                      <a:pt x="1250687" y="360680"/>
                      <a:pt x="1358378" y="472440"/>
                      <a:pt x="1398762" y="539750"/>
                    </a:cubicBezTo>
                    <a:cubicBezTo>
                      <a:pt x="1433028" y="598170"/>
                      <a:pt x="1446489" y="675640"/>
                      <a:pt x="1442818" y="739140"/>
                    </a:cubicBezTo>
                    <a:cubicBezTo>
                      <a:pt x="1439147" y="800100"/>
                      <a:pt x="1396315" y="854710"/>
                      <a:pt x="1381630" y="915670"/>
                    </a:cubicBezTo>
                    <a:cubicBezTo>
                      <a:pt x="1365721" y="976630"/>
                      <a:pt x="1365721" y="1043940"/>
                      <a:pt x="1351036" y="1106170"/>
                    </a:cubicBezTo>
                    <a:cubicBezTo>
                      <a:pt x="1336350" y="1167130"/>
                      <a:pt x="1325337" y="1230630"/>
                      <a:pt x="1295966" y="1285240"/>
                    </a:cubicBezTo>
                    <a:cubicBezTo>
                      <a:pt x="1266596" y="1339850"/>
                      <a:pt x="1221317" y="1390650"/>
                      <a:pt x="1176037" y="1433830"/>
                    </a:cubicBezTo>
                    <a:cubicBezTo>
                      <a:pt x="1131982" y="1475740"/>
                      <a:pt x="1081808" y="1512570"/>
                      <a:pt x="1030409" y="1543050"/>
                    </a:cubicBezTo>
                    <a:cubicBezTo>
                      <a:pt x="979011" y="1573530"/>
                      <a:pt x="922718" y="1609090"/>
                      <a:pt x="865201" y="1616710"/>
                    </a:cubicBezTo>
                    <a:cubicBezTo>
                      <a:pt x="805237" y="1624330"/>
                      <a:pt x="733035" y="1612900"/>
                      <a:pt x="676742" y="1588770"/>
                    </a:cubicBezTo>
                    <a:cubicBezTo>
                      <a:pt x="621672" y="1565910"/>
                      <a:pt x="538456" y="1524000"/>
                      <a:pt x="529890" y="1479550"/>
                    </a:cubicBezTo>
                    <a:cubicBezTo>
                      <a:pt x="521324" y="1435100"/>
                      <a:pt x="618001" y="1316990"/>
                      <a:pt x="625344" y="1320800"/>
                    </a:cubicBezTo>
                    <a:cubicBezTo>
                      <a:pt x="631462" y="1323340"/>
                      <a:pt x="611882" y="1399540"/>
                      <a:pt x="599645" y="1426210"/>
                    </a:cubicBezTo>
                    <a:cubicBezTo>
                      <a:pt x="591078" y="1445260"/>
                      <a:pt x="584959" y="1455420"/>
                      <a:pt x="570274" y="1470660"/>
                    </a:cubicBezTo>
                    <a:cubicBezTo>
                      <a:pt x="550694" y="1490980"/>
                      <a:pt x="510310" y="1520190"/>
                      <a:pt x="484611" y="1531620"/>
                    </a:cubicBezTo>
                    <a:cubicBezTo>
                      <a:pt x="466254" y="1540510"/>
                      <a:pt x="454017" y="1543050"/>
                      <a:pt x="434436" y="1544320"/>
                    </a:cubicBezTo>
                    <a:cubicBezTo>
                      <a:pt x="406290" y="1545590"/>
                      <a:pt x="362234" y="1544320"/>
                      <a:pt x="330417" y="1531620"/>
                    </a:cubicBezTo>
                    <a:cubicBezTo>
                      <a:pt x="298599" y="1518920"/>
                      <a:pt x="265557" y="1490980"/>
                      <a:pt x="245977" y="1470660"/>
                    </a:cubicBezTo>
                    <a:cubicBezTo>
                      <a:pt x="231292" y="1455420"/>
                      <a:pt x="223949" y="1445260"/>
                      <a:pt x="215383" y="1426210"/>
                    </a:cubicBezTo>
                    <a:cubicBezTo>
                      <a:pt x="203145" y="1399540"/>
                      <a:pt x="194579" y="1357630"/>
                      <a:pt x="190907" y="1320800"/>
                    </a:cubicBezTo>
                    <a:cubicBezTo>
                      <a:pt x="186012" y="1281430"/>
                      <a:pt x="187236" y="1242060"/>
                      <a:pt x="190907" y="1196340"/>
                    </a:cubicBezTo>
                    <a:cubicBezTo>
                      <a:pt x="194579" y="1140460"/>
                      <a:pt x="187236" y="1060450"/>
                      <a:pt x="217830" y="1010920"/>
                    </a:cubicBezTo>
                    <a:cubicBezTo>
                      <a:pt x="250872" y="957580"/>
                      <a:pt x="346325" y="881380"/>
                      <a:pt x="390381" y="894080"/>
                    </a:cubicBezTo>
                    <a:cubicBezTo>
                      <a:pt x="435660" y="908050"/>
                      <a:pt x="429541" y="1069340"/>
                      <a:pt x="484611" y="1101090"/>
                    </a:cubicBezTo>
                    <a:cubicBezTo>
                      <a:pt x="544575" y="1135380"/>
                      <a:pt x="671847" y="1064260"/>
                      <a:pt x="751391" y="1069340"/>
                    </a:cubicBezTo>
                    <a:cubicBezTo>
                      <a:pt x="818698" y="1073150"/>
                      <a:pt x="873768" y="1093470"/>
                      <a:pt x="933732" y="1113790"/>
                    </a:cubicBezTo>
                    <a:cubicBezTo>
                      <a:pt x="997368" y="1135380"/>
                      <a:pt x="1063451" y="1162050"/>
                      <a:pt x="1122192" y="1198880"/>
                    </a:cubicBezTo>
                    <a:cubicBezTo>
                      <a:pt x="1182156" y="1236980"/>
                      <a:pt x="1248239" y="1281430"/>
                      <a:pt x="1287400" y="1339850"/>
                    </a:cubicBezTo>
                    <a:cubicBezTo>
                      <a:pt x="1326560" y="1397000"/>
                      <a:pt x="1363273" y="1479550"/>
                      <a:pt x="1357154" y="1545590"/>
                    </a:cubicBezTo>
                    <a:cubicBezTo>
                      <a:pt x="1351036" y="1611630"/>
                      <a:pt x="1304533" y="1695450"/>
                      <a:pt x="1254358" y="1734820"/>
                    </a:cubicBezTo>
                    <a:cubicBezTo>
                      <a:pt x="1206631" y="1771650"/>
                      <a:pt x="1130758" y="1774190"/>
                      <a:pt x="1068346" y="1779270"/>
                    </a:cubicBezTo>
                    <a:cubicBezTo>
                      <a:pt x="1007158" y="1784350"/>
                      <a:pt x="944746" y="1772920"/>
                      <a:pt x="883558" y="1764030"/>
                    </a:cubicBezTo>
                    <a:cubicBezTo>
                      <a:pt x="821146" y="1755140"/>
                      <a:pt x="759958" y="1746250"/>
                      <a:pt x="697546" y="1728470"/>
                    </a:cubicBezTo>
                    <a:cubicBezTo>
                      <a:pt x="631462" y="1709420"/>
                      <a:pt x="560484" y="1685290"/>
                      <a:pt x="500520" y="1653540"/>
                    </a:cubicBezTo>
                    <a:cubicBezTo>
                      <a:pt x="444227" y="1624330"/>
                      <a:pt x="394052" y="1591310"/>
                      <a:pt x="348773" y="1548130"/>
                    </a:cubicBezTo>
                    <a:cubicBezTo>
                      <a:pt x="303494" y="1504950"/>
                      <a:pt x="261886" y="1449070"/>
                      <a:pt x="230068" y="1393190"/>
                    </a:cubicBezTo>
                    <a:cubicBezTo>
                      <a:pt x="199474" y="1339850"/>
                      <a:pt x="192131" y="1277620"/>
                      <a:pt x="162761" y="1220470"/>
                    </a:cubicBezTo>
                    <a:cubicBezTo>
                      <a:pt x="130943" y="1159510"/>
                      <a:pt x="67307" y="1103630"/>
                      <a:pt x="44056" y="1040130"/>
                    </a:cubicBezTo>
                    <a:cubicBezTo>
                      <a:pt x="23252" y="980440"/>
                      <a:pt x="11014" y="911860"/>
                      <a:pt x="24476" y="850900"/>
                    </a:cubicBezTo>
                    <a:cubicBezTo>
                      <a:pt x="39161" y="784860"/>
                      <a:pt x="80769" y="702310"/>
                      <a:pt x="137062" y="657860"/>
                    </a:cubicBezTo>
                    <a:cubicBezTo>
                      <a:pt x="200698" y="607060"/>
                      <a:pt x="320626" y="574040"/>
                      <a:pt x="400171" y="579120"/>
                    </a:cubicBezTo>
                    <a:cubicBezTo>
                      <a:pt x="469926" y="582930"/>
                      <a:pt x="524995" y="638810"/>
                      <a:pt x="591078" y="661670"/>
                    </a:cubicBezTo>
                    <a:cubicBezTo>
                      <a:pt x="660833" y="685800"/>
                      <a:pt x="752615" y="676910"/>
                      <a:pt x="810132" y="720090"/>
                    </a:cubicBezTo>
                    <a:cubicBezTo>
                      <a:pt x="868873" y="764540"/>
                      <a:pt x="937403" y="857250"/>
                      <a:pt x="936180" y="928370"/>
                    </a:cubicBezTo>
                    <a:cubicBezTo>
                      <a:pt x="934956" y="1004570"/>
                      <a:pt x="848069" y="1135380"/>
                      <a:pt x="778314" y="1164590"/>
                    </a:cubicBezTo>
                    <a:cubicBezTo>
                      <a:pt x="711007" y="1192530"/>
                      <a:pt x="578841" y="1160780"/>
                      <a:pt x="526219" y="1108710"/>
                    </a:cubicBezTo>
                    <a:cubicBezTo>
                      <a:pt x="474821" y="1059180"/>
                      <a:pt x="463807" y="943610"/>
                      <a:pt x="462583" y="866140"/>
                    </a:cubicBezTo>
                    <a:cubicBezTo>
                      <a:pt x="461359" y="795020"/>
                      <a:pt x="469926" y="711200"/>
                      <a:pt x="509086" y="659130"/>
                    </a:cubicBezTo>
                    <a:cubicBezTo>
                      <a:pt x="549470" y="604520"/>
                      <a:pt x="633910" y="556260"/>
                      <a:pt x="704888" y="549910"/>
                    </a:cubicBezTo>
                    <a:cubicBezTo>
                      <a:pt x="781985" y="542290"/>
                      <a:pt x="884782" y="584200"/>
                      <a:pt x="953312" y="633730"/>
                    </a:cubicBezTo>
                    <a:cubicBezTo>
                      <a:pt x="1020619" y="681990"/>
                      <a:pt x="1092821" y="767080"/>
                      <a:pt x="1111178" y="842010"/>
                    </a:cubicBezTo>
                    <a:cubicBezTo>
                      <a:pt x="1127087" y="910590"/>
                      <a:pt x="1113625" y="1012190"/>
                      <a:pt x="1072017" y="1062990"/>
                    </a:cubicBezTo>
                    <a:cubicBezTo>
                      <a:pt x="1029186" y="1116330"/>
                      <a:pt x="917823" y="1150620"/>
                      <a:pt x="848069" y="1149350"/>
                    </a:cubicBezTo>
                    <a:cubicBezTo>
                      <a:pt x="785657" y="1148080"/>
                      <a:pt x="729364" y="1103630"/>
                      <a:pt x="673070" y="1076960"/>
                    </a:cubicBezTo>
                    <a:cubicBezTo>
                      <a:pt x="618001" y="1050290"/>
                      <a:pt x="565379" y="1027430"/>
                      <a:pt x="515205" y="988060"/>
                    </a:cubicBezTo>
                    <a:cubicBezTo>
                      <a:pt x="458912" y="944880"/>
                      <a:pt x="389157" y="885190"/>
                      <a:pt x="354892" y="821690"/>
                    </a:cubicBezTo>
                    <a:cubicBezTo>
                      <a:pt x="321850" y="760730"/>
                      <a:pt x="304717" y="684530"/>
                      <a:pt x="308389" y="617220"/>
                    </a:cubicBezTo>
                    <a:cubicBezTo>
                      <a:pt x="312060" y="549910"/>
                      <a:pt x="340207" y="473710"/>
                      <a:pt x="379367" y="416560"/>
                    </a:cubicBezTo>
                    <a:cubicBezTo>
                      <a:pt x="420975" y="355600"/>
                      <a:pt x="489506" y="297180"/>
                      <a:pt x="559260" y="264160"/>
                    </a:cubicBezTo>
                    <a:cubicBezTo>
                      <a:pt x="632686" y="228600"/>
                      <a:pt x="737930" y="200660"/>
                      <a:pt x="810132" y="215900"/>
                    </a:cubicBezTo>
                    <a:cubicBezTo>
                      <a:pt x="872544" y="228600"/>
                      <a:pt x="909257" y="269240"/>
                      <a:pt x="970445" y="323850"/>
                    </a:cubicBezTo>
                    <a:cubicBezTo>
                      <a:pt x="1079360" y="420370"/>
                      <a:pt x="1277610" y="668020"/>
                      <a:pt x="1370616" y="788670"/>
                    </a:cubicBezTo>
                    <a:cubicBezTo>
                      <a:pt x="1425685" y="859790"/>
                      <a:pt x="1466069" y="901700"/>
                      <a:pt x="1494216" y="965200"/>
                    </a:cubicBezTo>
                    <a:cubicBezTo>
                      <a:pt x="1521139" y="1024890"/>
                      <a:pt x="1544390" y="1093470"/>
                      <a:pt x="1538271" y="1158240"/>
                    </a:cubicBezTo>
                    <a:cubicBezTo>
                      <a:pt x="1530929" y="1228090"/>
                      <a:pt x="1500335" y="1325880"/>
                      <a:pt x="1442818" y="1367790"/>
                    </a:cubicBezTo>
                    <a:cubicBezTo>
                      <a:pt x="1373063" y="1418590"/>
                      <a:pt x="1213974" y="1408430"/>
                      <a:pt x="1118520" y="1395730"/>
                    </a:cubicBezTo>
                    <a:cubicBezTo>
                      <a:pt x="1038976" y="1385570"/>
                      <a:pt x="974116" y="1347470"/>
                      <a:pt x="908033" y="1318260"/>
                    </a:cubicBezTo>
                    <a:cubicBezTo>
                      <a:pt x="845621" y="1290320"/>
                      <a:pt x="780762" y="1264920"/>
                      <a:pt x="729364" y="1224280"/>
                    </a:cubicBezTo>
                    <a:cubicBezTo>
                      <a:pt x="681637" y="1186180"/>
                      <a:pt x="637581" y="1143000"/>
                      <a:pt x="608211" y="1087120"/>
                    </a:cubicBezTo>
                    <a:cubicBezTo>
                      <a:pt x="576393" y="1024890"/>
                      <a:pt x="556813" y="937260"/>
                      <a:pt x="553141" y="863600"/>
                    </a:cubicBezTo>
                    <a:cubicBezTo>
                      <a:pt x="549470" y="791210"/>
                      <a:pt x="559260" y="713740"/>
                      <a:pt x="586183" y="647700"/>
                    </a:cubicBezTo>
                    <a:cubicBezTo>
                      <a:pt x="613106" y="580390"/>
                      <a:pt x="662057" y="502920"/>
                      <a:pt x="717126" y="463550"/>
                    </a:cubicBezTo>
                    <a:cubicBezTo>
                      <a:pt x="768524" y="426720"/>
                      <a:pt x="837055" y="412750"/>
                      <a:pt x="900690" y="407670"/>
                    </a:cubicBezTo>
                    <a:cubicBezTo>
                      <a:pt x="966774" y="401320"/>
                      <a:pt x="1043871" y="408940"/>
                      <a:pt x="1106283" y="433070"/>
                    </a:cubicBezTo>
                    <a:cubicBezTo>
                      <a:pt x="1167471" y="457200"/>
                      <a:pt x="1221317" y="501650"/>
                      <a:pt x="1272715" y="552450"/>
                    </a:cubicBezTo>
                    <a:cubicBezTo>
                      <a:pt x="1331455" y="610870"/>
                      <a:pt x="1391420" y="693420"/>
                      <a:pt x="1435475" y="772160"/>
                    </a:cubicBezTo>
                    <a:cubicBezTo>
                      <a:pt x="1478307" y="849630"/>
                      <a:pt x="1519915" y="943610"/>
                      <a:pt x="1534600" y="1022350"/>
                    </a:cubicBezTo>
                    <a:cubicBezTo>
                      <a:pt x="1546838" y="1089660"/>
                      <a:pt x="1539495" y="1150620"/>
                      <a:pt x="1532153" y="1214120"/>
                    </a:cubicBezTo>
                    <a:cubicBezTo>
                      <a:pt x="1523586" y="1278890"/>
                      <a:pt x="1510125" y="1348740"/>
                      <a:pt x="1485650" y="1409700"/>
                    </a:cubicBezTo>
                    <a:cubicBezTo>
                      <a:pt x="1459951" y="1471930"/>
                      <a:pt x="1424461" y="1532890"/>
                      <a:pt x="1380406" y="1583690"/>
                    </a:cubicBezTo>
                    <a:cubicBezTo>
                      <a:pt x="1335127" y="1635760"/>
                      <a:pt x="1276386" y="1690370"/>
                      <a:pt x="1216422" y="1715770"/>
                    </a:cubicBezTo>
                    <a:cubicBezTo>
                      <a:pt x="1160128" y="1738630"/>
                      <a:pt x="1092821" y="1742440"/>
                      <a:pt x="1034081" y="1734820"/>
                    </a:cubicBezTo>
                    <a:cubicBezTo>
                      <a:pt x="975340" y="1727200"/>
                      <a:pt x="930061" y="1699260"/>
                      <a:pt x="861530" y="1668780"/>
                    </a:cubicBezTo>
                    <a:cubicBezTo>
                      <a:pt x="756286" y="1621790"/>
                      <a:pt x="577617" y="1529080"/>
                      <a:pt x="471149" y="1470660"/>
                    </a:cubicBezTo>
                    <a:cubicBezTo>
                      <a:pt x="394052" y="1428750"/>
                      <a:pt x="329193" y="1403350"/>
                      <a:pt x="276571" y="1355090"/>
                    </a:cubicBezTo>
                    <a:cubicBezTo>
                      <a:pt x="228844" y="1311910"/>
                      <a:pt x="203145" y="1261110"/>
                      <a:pt x="166432" y="1202690"/>
                    </a:cubicBezTo>
                    <a:cubicBezTo>
                      <a:pt x="119929" y="1129030"/>
                      <a:pt x="51398" y="1035050"/>
                      <a:pt x="25699" y="946150"/>
                    </a:cubicBezTo>
                    <a:cubicBezTo>
                      <a:pt x="1224" y="861060"/>
                      <a:pt x="0" y="760730"/>
                      <a:pt x="8567" y="680720"/>
                    </a:cubicBezTo>
                    <a:cubicBezTo>
                      <a:pt x="15909" y="612140"/>
                      <a:pt x="35489" y="553720"/>
                      <a:pt x="61188" y="494030"/>
                    </a:cubicBezTo>
                    <a:cubicBezTo>
                      <a:pt x="88111" y="431800"/>
                      <a:pt x="126048" y="370840"/>
                      <a:pt x="168880" y="313690"/>
                    </a:cubicBezTo>
                    <a:cubicBezTo>
                      <a:pt x="214159" y="252730"/>
                      <a:pt x="264333" y="186690"/>
                      <a:pt x="325521" y="142240"/>
                    </a:cubicBezTo>
                    <a:cubicBezTo>
                      <a:pt x="387933" y="96520"/>
                      <a:pt x="468702" y="67310"/>
                      <a:pt x="542128" y="44450"/>
                    </a:cubicBezTo>
                    <a:cubicBezTo>
                      <a:pt x="613106" y="22860"/>
                      <a:pt x="690203" y="11430"/>
                      <a:pt x="759958" y="6350"/>
                    </a:cubicBezTo>
                    <a:cubicBezTo>
                      <a:pt x="823593" y="1270"/>
                      <a:pt x="883558" y="0"/>
                      <a:pt x="944746" y="8890"/>
                    </a:cubicBezTo>
                    <a:cubicBezTo>
                      <a:pt x="1007158" y="17780"/>
                      <a:pt x="1069570" y="40640"/>
                      <a:pt x="1128311" y="63500"/>
                    </a:cubicBezTo>
                    <a:cubicBezTo>
                      <a:pt x="1187051" y="85090"/>
                      <a:pt x="1245792" y="109220"/>
                      <a:pt x="1297190" y="142240"/>
                    </a:cubicBezTo>
                    <a:cubicBezTo>
                      <a:pt x="1348588" y="175260"/>
                      <a:pt x="1390196" y="207010"/>
                      <a:pt x="1437923" y="261620"/>
                    </a:cubicBezTo>
                    <a:cubicBezTo>
                      <a:pt x="1507677" y="341630"/>
                      <a:pt x="1603131" y="501650"/>
                      <a:pt x="1650858" y="599440"/>
                    </a:cubicBezTo>
                    <a:cubicBezTo>
                      <a:pt x="1683900" y="666750"/>
                      <a:pt x="1702256" y="711200"/>
                      <a:pt x="1716941" y="778510"/>
                    </a:cubicBezTo>
                    <a:cubicBezTo>
                      <a:pt x="1735298" y="857250"/>
                      <a:pt x="1738969" y="962660"/>
                      <a:pt x="1742640" y="1043940"/>
                    </a:cubicBezTo>
                    <a:cubicBezTo>
                      <a:pt x="1746311" y="1112520"/>
                      <a:pt x="1745088" y="1168400"/>
                      <a:pt x="1741416" y="1231900"/>
                    </a:cubicBezTo>
                    <a:cubicBezTo>
                      <a:pt x="1737745" y="1296670"/>
                      <a:pt x="1736521" y="1365250"/>
                      <a:pt x="1720612" y="1427480"/>
                    </a:cubicBezTo>
                    <a:cubicBezTo>
                      <a:pt x="1704703" y="1488440"/>
                      <a:pt x="1677781" y="1545590"/>
                      <a:pt x="1645963" y="1600200"/>
                    </a:cubicBezTo>
                    <a:cubicBezTo>
                      <a:pt x="1612921" y="1656080"/>
                      <a:pt x="1570089" y="1705610"/>
                      <a:pt x="1524810" y="1755140"/>
                    </a:cubicBezTo>
                    <a:cubicBezTo>
                      <a:pt x="1477083" y="1807210"/>
                      <a:pt x="1369392" y="1910080"/>
                      <a:pt x="1365721" y="1906270"/>
                    </a:cubicBezTo>
                    <a:cubicBezTo>
                      <a:pt x="1362049" y="1902460"/>
                      <a:pt x="1497887" y="1722120"/>
                      <a:pt x="1507677" y="1727200"/>
                    </a:cubicBezTo>
                    <a:cubicBezTo>
                      <a:pt x="1512572" y="1729740"/>
                      <a:pt x="1502782" y="1760220"/>
                      <a:pt x="1495440" y="1778000"/>
                    </a:cubicBezTo>
                    <a:cubicBezTo>
                      <a:pt x="1484426" y="1803400"/>
                      <a:pt x="1463622" y="1840230"/>
                      <a:pt x="1439147" y="1863090"/>
                    </a:cubicBezTo>
                    <a:cubicBezTo>
                      <a:pt x="1415895" y="1885950"/>
                      <a:pt x="1382853" y="1903730"/>
                      <a:pt x="1352259" y="1912620"/>
                    </a:cubicBezTo>
                    <a:cubicBezTo>
                      <a:pt x="1320442" y="1921510"/>
                      <a:pt x="1283729" y="1920240"/>
                      <a:pt x="1251911" y="1912620"/>
                    </a:cubicBezTo>
                    <a:cubicBezTo>
                      <a:pt x="1220093" y="1905000"/>
                      <a:pt x="1188275" y="1887220"/>
                      <a:pt x="1163800" y="1865630"/>
                    </a:cubicBezTo>
                    <a:cubicBezTo>
                      <a:pt x="1139324" y="1844040"/>
                      <a:pt x="1117297" y="1805940"/>
                      <a:pt x="1106283" y="1780540"/>
                    </a:cubicBezTo>
                    <a:cubicBezTo>
                      <a:pt x="1098940" y="1762760"/>
                      <a:pt x="1096493" y="1748790"/>
                      <a:pt x="1094045" y="1731010"/>
                    </a:cubicBezTo>
                    <a:cubicBezTo>
                      <a:pt x="1091598" y="1711960"/>
                      <a:pt x="1089150" y="1694180"/>
                      <a:pt x="1094045" y="1668780"/>
                    </a:cubicBezTo>
                    <a:cubicBezTo>
                      <a:pt x="1102612" y="1621790"/>
                      <a:pt x="1129534" y="1487170"/>
                      <a:pt x="1168695" y="1477010"/>
                    </a:cubicBezTo>
                    <a:cubicBezTo>
                      <a:pt x="1209079" y="1466850"/>
                      <a:pt x="1272715" y="1611630"/>
                      <a:pt x="1335127" y="1621790"/>
                    </a:cubicBezTo>
                    <a:cubicBezTo>
                      <a:pt x="1401210" y="1631950"/>
                      <a:pt x="1530929" y="1499870"/>
                      <a:pt x="1555404" y="1524000"/>
                    </a:cubicBezTo>
                    <a:cubicBezTo>
                      <a:pt x="1584775" y="1554480"/>
                      <a:pt x="1477083" y="1793240"/>
                      <a:pt x="1417119" y="1875790"/>
                    </a:cubicBezTo>
                    <a:cubicBezTo>
                      <a:pt x="1374287" y="1935480"/>
                      <a:pt x="1319218" y="1964690"/>
                      <a:pt x="1265372" y="1998980"/>
                    </a:cubicBezTo>
                    <a:cubicBezTo>
                      <a:pt x="1212750" y="2032000"/>
                      <a:pt x="1158905" y="2053590"/>
                      <a:pt x="1097716" y="2078990"/>
                    </a:cubicBezTo>
                    <a:cubicBezTo>
                      <a:pt x="1026738" y="2108200"/>
                      <a:pt x="938627" y="2142490"/>
                      <a:pt x="865201" y="2164080"/>
                    </a:cubicBezTo>
                    <a:cubicBezTo>
                      <a:pt x="801566" y="2183130"/>
                      <a:pt x="747720" y="2194560"/>
                      <a:pt x="685308" y="2207260"/>
                    </a:cubicBezTo>
                    <a:cubicBezTo>
                      <a:pt x="620449" y="2221230"/>
                      <a:pt x="549470" y="2235200"/>
                      <a:pt x="482163" y="2242820"/>
                    </a:cubicBezTo>
                    <a:cubicBezTo>
                      <a:pt x="416080" y="2250440"/>
                      <a:pt x="340207" y="2251710"/>
                      <a:pt x="283913" y="2251710"/>
                    </a:cubicBezTo>
                    <a:cubicBezTo>
                      <a:pt x="241082" y="2251710"/>
                      <a:pt x="204369" y="2254250"/>
                      <a:pt x="171327" y="2245360"/>
                    </a:cubicBezTo>
                    <a:cubicBezTo>
                      <a:pt x="141957" y="2236470"/>
                      <a:pt x="115034" y="2222500"/>
                      <a:pt x="94230" y="2203450"/>
                    </a:cubicBezTo>
                    <a:cubicBezTo>
                      <a:pt x="73426" y="2184400"/>
                      <a:pt x="55070" y="2152650"/>
                      <a:pt x="45280" y="2129790"/>
                    </a:cubicBezTo>
                    <a:cubicBezTo>
                      <a:pt x="37937" y="2113280"/>
                      <a:pt x="36713" y="2103120"/>
                      <a:pt x="35489" y="2085340"/>
                    </a:cubicBezTo>
                    <a:cubicBezTo>
                      <a:pt x="34266" y="2061210"/>
                      <a:pt x="35489" y="2023110"/>
                      <a:pt x="45280" y="1996440"/>
                    </a:cubicBezTo>
                    <a:cubicBezTo>
                      <a:pt x="55070" y="1969770"/>
                      <a:pt x="73426" y="1941830"/>
                      <a:pt x="94230" y="1922780"/>
                    </a:cubicBezTo>
                    <a:cubicBezTo>
                      <a:pt x="115034" y="1903730"/>
                      <a:pt x="149299" y="1888490"/>
                      <a:pt x="171327" y="1880870"/>
                    </a:cubicBezTo>
                    <a:cubicBezTo>
                      <a:pt x="187236" y="1875790"/>
                      <a:pt x="214159" y="1875790"/>
                      <a:pt x="214159" y="1875790"/>
                    </a:cubicBezTo>
                  </a:path>
                </a:pathLst>
              </a:custGeom>
              <a:solidFill>
                <a:srgbClr val="FFFFFF"/>
              </a:solidFill>
              <a:ln cap="sq">
                <a:noFill/>
                <a:prstDash val="solid"/>
                <a:miter/>
              </a:ln>
            </p:spPr>
            <p:txBody>
              <a:bodyPr/>
              <a:lstStyle/>
              <a:p>
                <a:endParaRPr lang="tr-TR"/>
              </a:p>
            </p:txBody>
          </p:sp>
        </p:grpSp>
        <p:sp>
          <p:nvSpPr>
            <p:cNvPr id="13" name="Freeform 13"/>
            <p:cNvSpPr/>
            <p:nvPr/>
          </p:nvSpPr>
          <p:spPr>
            <a:xfrm>
              <a:off x="103906" y="146584"/>
              <a:ext cx="1746092" cy="2212789"/>
            </a:xfrm>
            <a:custGeom>
              <a:avLst/>
              <a:gdLst/>
              <a:ahLst/>
              <a:cxnLst/>
              <a:rect l="l" t="t" r="r" b="b"/>
              <a:pathLst>
                <a:path w="1746092" h="2212789">
                  <a:moveTo>
                    <a:pt x="0" y="0"/>
                  </a:moveTo>
                  <a:lnTo>
                    <a:pt x="1746092" y="0"/>
                  </a:lnTo>
                  <a:lnTo>
                    <a:pt x="1746092" y="2212790"/>
                  </a:lnTo>
                  <a:lnTo>
                    <a:pt x="0" y="2212790"/>
                  </a:lnTo>
                  <a:lnTo>
                    <a:pt x="0" y="0"/>
                  </a:lnTo>
                  <a:close/>
                </a:path>
              </a:pathLst>
            </a:custGeom>
            <a:blipFill>
              <a:blip r:embed="rId9">
                <a:alphaModFix amt="80000"/>
                <a:extLst>
                  <a:ext uri="{96DAC541-7B7A-43D3-8B79-37D633B846F1}">
                    <asvg:svgBlip xmlns:asvg="http://schemas.microsoft.com/office/drawing/2016/SVG/main" xmlns="" r:embed="rId10"/>
                  </a:ext>
                </a:extLst>
              </a:blip>
              <a:stretch>
                <a:fillRect/>
              </a:stretch>
            </a:blipFill>
            <a:ln cap="sq">
              <a:noFill/>
              <a:prstDash val="solid"/>
              <a:miter/>
            </a:ln>
          </p:spPr>
          <p:txBody>
            <a:bodyPr/>
            <a:lstStyle/>
            <a:p>
              <a:endParaRPr lang="tr-TR"/>
            </a:p>
          </p:txBody>
        </p:sp>
      </p:grpSp>
      <p:grpSp>
        <p:nvGrpSpPr>
          <p:cNvPr id="14" name="Group 14"/>
          <p:cNvGrpSpPr/>
          <p:nvPr/>
        </p:nvGrpSpPr>
        <p:grpSpPr>
          <a:xfrm rot="-31584">
            <a:off x="3390135" y="3111716"/>
            <a:ext cx="1474211" cy="1893690"/>
            <a:chOff x="0" y="0"/>
            <a:chExt cx="1965615" cy="2524919"/>
          </a:xfrm>
        </p:grpSpPr>
        <p:grpSp>
          <p:nvGrpSpPr>
            <p:cNvPr id="15" name="Group 15"/>
            <p:cNvGrpSpPr/>
            <p:nvPr/>
          </p:nvGrpSpPr>
          <p:grpSpPr>
            <a:xfrm>
              <a:off x="0" y="0"/>
              <a:ext cx="1965615" cy="2524919"/>
              <a:chOff x="0" y="0"/>
              <a:chExt cx="1831975" cy="2353252"/>
            </a:xfrm>
          </p:grpSpPr>
          <p:sp>
            <p:nvSpPr>
              <p:cNvPr id="16" name="Freeform 16"/>
              <p:cNvSpPr/>
              <p:nvPr/>
            </p:nvSpPr>
            <p:spPr>
              <a:xfrm>
                <a:off x="40384" y="44569"/>
                <a:ext cx="1746311" cy="2260294"/>
              </a:xfrm>
              <a:custGeom>
                <a:avLst/>
                <a:gdLst/>
                <a:ahLst/>
                <a:cxnLst/>
                <a:rect l="l" t="t" r="r" b="b"/>
                <a:pathLst>
                  <a:path w="1746311" h="2260294">
                    <a:moveTo>
                      <a:pt x="214159" y="1880819"/>
                    </a:moveTo>
                    <a:cubicBezTo>
                      <a:pt x="587407" y="1848984"/>
                      <a:pt x="753839" y="1819696"/>
                      <a:pt x="852964" y="1781494"/>
                    </a:cubicBezTo>
                    <a:cubicBezTo>
                      <a:pt x="921494" y="1754752"/>
                      <a:pt x="966774" y="1721644"/>
                      <a:pt x="1019395" y="1687262"/>
                    </a:cubicBezTo>
                    <a:cubicBezTo>
                      <a:pt x="1072017" y="1654153"/>
                      <a:pt x="1142996" y="1628685"/>
                      <a:pt x="1168695" y="1577749"/>
                    </a:cubicBezTo>
                    <a:cubicBezTo>
                      <a:pt x="1195618" y="1524266"/>
                      <a:pt x="1138101" y="1421120"/>
                      <a:pt x="1171142" y="1370184"/>
                    </a:cubicBezTo>
                    <a:cubicBezTo>
                      <a:pt x="1207855" y="1311607"/>
                      <a:pt x="1333903" y="1251757"/>
                      <a:pt x="1402434" y="1263218"/>
                    </a:cubicBezTo>
                    <a:cubicBezTo>
                      <a:pt x="1468517" y="1274678"/>
                      <a:pt x="1555404" y="1358723"/>
                      <a:pt x="1577432" y="1433854"/>
                    </a:cubicBezTo>
                    <a:cubicBezTo>
                      <a:pt x="1603131" y="1524266"/>
                      <a:pt x="1517468" y="1721644"/>
                      <a:pt x="1495440" y="1782767"/>
                    </a:cubicBezTo>
                    <a:cubicBezTo>
                      <a:pt x="1486873" y="1805688"/>
                      <a:pt x="1484426" y="1813329"/>
                      <a:pt x="1472188" y="1828609"/>
                    </a:cubicBezTo>
                    <a:cubicBezTo>
                      <a:pt x="1455056" y="1851531"/>
                      <a:pt x="1426909" y="1883366"/>
                      <a:pt x="1398762" y="1898647"/>
                    </a:cubicBezTo>
                    <a:cubicBezTo>
                      <a:pt x="1370616" y="1915201"/>
                      <a:pt x="1333903" y="1924115"/>
                      <a:pt x="1302085" y="1924115"/>
                    </a:cubicBezTo>
                    <a:cubicBezTo>
                      <a:pt x="1270267" y="1924115"/>
                      <a:pt x="1229883" y="1911381"/>
                      <a:pt x="1205408" y="1899920"/>
                    </a:cubicBezTo>
                    <a:cubicBezTo>
                      <a:pt x="1188275" y="1892280"/>
                      <a:pt x="1177261" y="1884639"/>
                      <a:pt x="1163800" y="1870632"/>
                    </a:cubicBezTo>
                    <a:cubicBezTo>
                      <a:pt x="1144219" y="1850258"/>
                      <a:pt x="1117297" y="1817149"/>
                      <a:pt x="1106283" y="1785314"/>
                    </a:cubicBezTo>
                    <a:cubicBezTo>
                      <a:pt x="1095269" y="1754752"/>
                      <a:pt x="1083031" y="1719097"/>
                      <a:pt x="1094045" y="1683441"/>
                    </a:cubicBezTo>
                    <a:cubicBezTo>
                      <a:pt x="1109954" y="1627412"/>
                      <a:pt x="1205408" y="1563741"/>
                      <a:pt x="1245792" y="1500071"/>
                    </a:cubicBezTo>
                    <a:cubicBezTo>
                      <a:pt x="1282505" y="1441495"/>
                      <a:pt x="1317994" y="1391832"/>
                      <a:pt x="1332679" y="1317974"/>
                    </a:cubicBezTo>
                    <a:cubicBezTo>
                      <a:pt x="1353483" y="1214828"/>
                      <a:pt x="1338798" y="1037825"/>
                      <a:pt x="1317994" y="932133"/>
                    </a:cubicBezTo>
                    <a:cubicBezTo>
                      <a:pt x="1303309" y="854455"/>
                      <a:pt x="1277610" y="797152"/>
                      <a:pt x="1247016" y="737302"/>
                    </a:cubicBezTo>
                    <a:cubicBezTo>
                      <a:pt x="1217645" y="679998"/>
                      <a:pt x="1183380" y="623969"/>
                      <a:pt x="1138101" y="581946"/>
                    </a:cubicBezTo>
                    <a:cubicBezTo>
                      <a:pt x="1092821" y="538650"/>
                      <a:pt x="1034081" y="504269"/>
                      <a:pt x="976564" y="482621"/>
                    </a:cubicBezTo>
                    <a:cubicBezTo>
                      <a:pt x="917823" y="460973"/>
                      <a:pt x="852964" y="452059"/>
                      <a:pt x="789328" y="454606"/>
                    </a:cubicBezTo>
                    <a:cubicBezTo>
                      <a:pt x="723245" y="457153"/>
                      <a:pt x="646148" y="469887"/>
                      <a:pt x="588631" y="502995"/>
                    </a:cubicBezTo>
                    <a:cubicBezTo>
                      <a:pt x="533561" y="534830"/>
                      <a:pt x="474821" y="588313"/>
                      <a:pt x="450345" y="644343"/>
                    </a:cubicBezTo>
                    <a:cubicBezTo>
                      <a:pt x="425870" y="699099"/>
                      <a:pt x="427094" y="776777"/>
                      <a:pt x="440555" y="836627"/>
                    </a:cubicBezTo>
                    <a:cubicBezTo>
                      <a:pt x="454017" y="897751"/>
                      <a:pt x="474821" y="953781"/>
                      <a:pt x="528666" y="1007263"/>
                    </a:cubicBezTo>
                    <a:cubicBezTo>
                      <a:pt x="621672" y="1100222"/>
                      <a:pt x="930061" y="1291233"/>
                      <a:pt x="1023067" y="1260671"/>
                    </a:cubicBezTo>
                    <a:cubicBezTo>
                      <a:pt x="1076913" y="1242843"/>
                      <a:pt x="1111178" y="1151158"/>
                      <a:pt x="1111178" y="1093855"/>
                    </a:cubicBezTo>
                    <a:cubicBezTo>
                      <a:pt x="1111178" y="1032732"/>
                      <a:pt x="994920" y="925765"/>
                      <a:pt x="1010829" y="905391"/>
                    </a:cubicBezTo>
                    <a:cubicBezTo>
                      <a:pt x="1025514" y="886290"/>
                      <a:pt x="1129534" y="937226"/>
                      <a:pt x="1187051" y="958874"/>
                    </a:cubicBezTo>
                    <a:cubicBezTo>
                      <a:pt x="1244568" y="980522"/>
                      <a:pt x="1357154" y="1007263"/>
                      <a:pt x="1357154" y="1034005"/>
                    </a:cubicBezTo>
                    <a:cubicBezTo>
                      <a:pt x="1357154" y="1060746"/>
                      <a:pt x="1243344" y="1119323"/>
                      <a:pt x="1184604" y="1118050"/>
                    </a:cubicBezTo>
                    <a:cubicBezTo>
                      <a:pt x="1122192" y="1116776"/>
                      <a:pt x="1059780" y="1065840"/>
                      <a:pt x="994920" y="1011084"/>
                    </a:cubicBezTo>
                    <a:cubicBezTo>
                      <a:pt x="903138" y="933406"/>
                      <a:pt x="692651" y="699099"/>
                      <a:pt x="711007" y="665991"/>
                    </a:cubicBezTo>
                    <a:cubicBezTo>
                      <a:pt x="723245" y="644343"/>
                      <a:pt x="887229" y="674905"/>
                      <a:pt x="895795" y="706740"/>
                    </a:cubicBezTo>
                    <a:cubicBezTo>
                      <a:pt x="905586" y="743669"/>
                      <a:pt x="693874" y="871009"/>
                      <a:pt x="703664" y="890110"/>
                    </a:cubicBezTo>
                    <a:cubicBezTo>
                      <a:pt x="712231" y="906664"/>
                      <a:pt x="892124" y="858275"/>
                      <a:pt x="892124" y="846814"/>
                    </a:cubicBezTo>
                    <a:cubicBezTo>
                      <a:pt x="890900" y="834080"/>
                      <a:pt x="703664" y="784418"/>
                      <a:pt x="649819" y="820073"/>
                    </a:cubicBezTo>
                    <a:cubicBezTo>
                      <a:pt x="594749" y="857002"/>
                      <a:pt x="624120" y="1040372"/>
                      <a:pt x="567827" y="1074754"/>
                    </a:cubicBezTo>
                    <a:cubicBezTo>
                      <a:pt x="512757" y="1109136"/>
                      <a:pt x="389157" y="1059473"/>
                      <a:pt x="318179" y="1030185"/>
                    </a:cubicBezTo>
                    <a:cubicBezTo>
                      <a:pt x="258214" y="1005990"/>
                      <a:pt x="161537" y="939773"/>
                      <a:pt x="166432" y="927039"/>
                    </a:cubicBezTo>
                    <a:cubicBezTo>
                      <a:pt x="171327" y="911758"/>
                      <a:pt x="325521" y="933406"/>
                      <a:pt x="389157" y="961421"/>
                    </a:cubicBezTo>
                    <a:cubicBezTo>
                      <a:pt x="445450" y="986889"/>
                      <a:pt x="493177" y="1032732"/>
                      <a:pt x="532338" y="1079848"/>
                    </a:cubicBezTo>
                    <a:cubicBezTo>
                      <a:pt x="571498" y="1126964"/>
                      <a:pt x="578841" y="1204641"/>
                      <a:pt x="624120" y="1242843"/>
                    </a:cubicBezTo>
                    <a:cubicBezTo>
                      <a:pt x="670623" y="1282319"/>
                      <a:pt x="746496" y="1293780"/>
                      <a:pt x="808908" y="1307787"/>
                    </a:cubicBezTo>
                    <a:cubicBezTo>
                      <a:pt x="868873" y="1320521"/>
                      <a:pt x="970445" y="1292506"/>
                      <a:pt x="991249" y="1325615"/>
                    </a:cubicBezTo>
                    <a:cubicBezTo>
                      <a:pt x="1013277" y="1359997"/>
                      <a:pt x="971669" y="1486064"/>
                      <a:pt x="928837" y="1516625"/>
                    </a:cubicBezTo>
                    <a:cubicBezTo>
                      <a:pt x="886005" y="1547187"/>
                      <a:pt x="796671" y="1507712"/>
                      <a:pt x="731811" y="1508985"/>
                    </a:cubicBezTo>
                    <a:cubicBezTo>
                      <a:pt x="669399" y="1510258"/>
                      <a:pt x="611882" y="1529359"/>
                      <a:pt x="548246" y="1526813"/>
                    </a:cubicBezTo>
                    <a:cubicBezTo>
                      <a:pt x="479716" y="1524266"/>
                      <a:pt x="402619" y="1517899"/>
                      <a:pt x="336535" y="1492431"/>
                    </a:cubicBezTo>
                    <a:cubicBezTo>
                      <a:pt x="268005" y="1465689"/>
                      <a:pt x="190907" y="1421120"/>
                      <a:pt x="144404" y="1367637"/>
                    </a:cubicBezTo>
                    <a:cubicBezTo>
                      <a:pt x="101573" y="1319248"/>
                      <a:pt x="80769" y="1255577"/>
                      <a:pt x="59965" y="1195727"/>
                    </a:cubicBezTo>
                    <a:cubicBezTo>
                      <a:pt x="39161" y="1137151"/>
                      <a:pt x="22028" y="1081121"/>
                      <a:pt x="18357" y="1014904"/>
                    </a:cubicBezTo>
                    <a:cubicBezTo>
                      <a:pt x="14685" y="934679"/>
                      <a:pt x="28147" y="825166"/>
                      <a:pt x="51398" y="748762"/>
                    </a:cubicBezTo>
                    <a:cubicBezTo>
                      <a:pt x="70979" y="685092"/>
                      <a:pt x="94230" y="623969"/>
                      <a:pt x="134614" y="581946"/>
                    </a:cubicBezTo>
                    <a:cubicBezTo>
                      <a:pt x="174998" y="539924"/>
                      <a:pt x="238634" y="500448"/>
                      <a:pt x="294927" y="494081"/>
                    </a:cubicBezTo>
                    <a:cubicBezTo>
                      <a:pt x="351221" y="487714"/>
                      <a:pt x="416080" y="510635"/>
                      <a:pt x="471149" y="542471"/>
                    </a:cubicBezTo>
                    <a:cubicBezTo>
                      <a:pt x="533561" y="579399"/>
                      <a:pt x="605763" y="648163"/>
                      <a:pt x="643700" y="713107"/>
                    </a:cubicBezTo>
                    <a:cubicBezTo>
                      <a:pt x="677965" y="771684"/>
                      <a:pt x="695098" y="839174"/>
                      <a:pt x="696322" y="906664"/>
                    </a:cubicBezTo>
                    <a:cubicBezTo>
                      <a:pt x="697546" y="980522"/>
                      <a:pt x="651043" y="1060746"/>
                      <a:pt x="637581" y="1139697"/>
                    </a:cubicBezTo>
                    <a:cubicBezTo>
                      <a:pt x="624120" y="1218649"/>
                      <a:pt x="635134" y="1317974"/>
                      <a:pt x="618001" y="1379098"/>
                    </a:cubicBezTo>
                    <a:cubicBezTo>
                      <a:pt x="606987" y="1419847"/>
                      <a:pt x="587407" y="1451682"/>
                      <a:pt x="570274" y="1474603"/>
                    </a:cubicBezTo>
                    <a:cubicBezTo>
                      <a:pt x="558037" y="1491157"/>
                      <a:pt x="548246" y="1500071"/>
                      <a:pt x="531114" y="1510258"/>
                    </a:cubicBezTo>
                    <a:cubicBezTo>
                      <a:pt x="506639" y="1525539"/>
                      <a:pt x="467478" y="1544640"/>
                      <a:pt x="434436" y="1548460"/>
                    </a:cubicBezTo>
                    <a:cubicBezTo>
                      <a:pt x="401395" y="1552281"/>
                      <a:pt x="362234" y="1548460"/>
                      <a:pt x="330417" y="1535726"/>
                    </a:cubicBezTo>
                    <a:cubicBezTo>
                      <a:pt x="298599" y="1522992"/>
                      <a:pt x="265557" y="1494978"/>
                      <a:pt x="245977" y="1474603"/>
                    </a:cubicBezTo>
                    <a:cubicBezTo>
                      <a:pt x="231292" y="1459322"/>
                      <a:pt x="223949" y="1449135"/>
                      <a:pt x="215383" y="1430034"/>
                    </a:cubicBezTo>
                    <a:cubicBezTo>
                      <a:pt x="203145" y="1403292"/>
                      <a:pt x="184789" y="1361270"/>
                      <a:pt x="190907" y="1324341"/>
                    </a:cubicBezTo>
                    <a:cubicBezTo>
                      <a:pt x="199474" y="1274678"/>
                      <a:pt x="252096" y="1207188"/>
                      <a:pt x="296151" y="1162619"/>
                    </a:cubicBezTo>
                    <a:cubicBezTo>
                      <a:pt x="340207" y="1118050"/>
                      <a:pt x="392828" y="1072207"/>
                      <a:pt x="454017" y="1059473"/>
                    </a:cubicBezTo>
                    <a:cubicBezTo>
                      <a:pt x="524995" y="1044192"/>
                      <a:pt x="632686" y="1069660"/>
                      <a:pt x="702441" y="1102769"/>
                    </a:cubicBezTo>
                    <a:cubicBezTo>
                      <a:pt x="766076" y="1133330"/>
                      <a:pt x="818698" y="1247937"/>
                      <a:pt x="860306" y="1239023"/>
                    </a:cubicBezTo>
                    <a:cubicBezTo>
                      <a:pt x="900690" y="1230109"/>
                      <a:pt x="921494" y="1130784"/>
                      <a:pt x="950865" y="1054379"/>
                    </a:cubicBezTo>
                    <a:cubicBezTo>
                      <a:pt x="993696" y="943593"/>
                      <a:pt x="1111178" y="692732"/>
                      <a:pt x="1070794" y="631609"/>
                    </a:cubicBezTo>
                    <a:cubicBezTo>
                      <a:pt x="1042647" y="590860"/>
                      <a:pt x="915376" y="653257"/>
                      <a:pt x="874991" y="618875"/>
                    </a:cubicBezTo>
                    <a:cubicBezTo>
                      <a:pt x="835831" y="585766"/>
                      <a:pt x="823593" y="501722"/>
                      <a:pt x="824817" y="434231"/>
                    </a:cubicBezTo>
                    <a:cubicBezTo>
                      <a:pt x="826041" y="354007"/>
                      <a:pt x="867649" y="201198"/>
                      <a:pt x="903138" y="168090"/>
                    </a:cubicBezTo>
                    <a:cubicBezTo>
                      <a:pt x="919047" y="152809"/>
                      <a:pt x="941075" y="165543"/>
                      <a:pt x="956984" y="156629"/>
                    </a:cubicBezTo>
                    <a:cubicBezTo>
                      <a:pt x="975340" y="146442"/>
                      <a:pt x="987578" y="118427"/>
                      <a:pt x="1007158" y="104419"/>
                    </a:cubicBezTo>
                    <a:cubicBezTo>
                      <a:pt x="1025514" y="90412"/>
                      <a:pt x="1048766" y="78951"/>
                      <a:pt x="1070794" y="72584"/>
                    </a:cubicBezTo>
                    <a:cubicBezTo>
                      <a:pt x="1092821" y="66217"/>
                      <a:pt x="1117297" y="61124"/>
                      <a:pt x="1140548" y="62397"/>
                    </a:cubicBezTo>
                    <a:cubicBezTo>
                      <a:pt x="1163800" y="63670"/>
                      <a:pt x="1188275" y="68764"/>
                      <a:pt x="1210303" y="77678"/>
                    </a:cubicBezTo>
                    <a:cubicBezTo>
                      <a:pt x="1232330" y="86592"/>
                      <a:pt x="1253135" y="98052"/>
                      <a:pt x="1271491" y="113333"/>
                    </a:cubicBezTo>
                    <a:cubicBezTo>
                      <a:pt x="1289847" y="128614"/>
                      <a:pt x="1305756" y="148988"/>
                      <a:pt x="1317994" y="169363"/>
                    </a:cubicBezTo>
                    <a:cubicBezTo>
                      <a:pt x="1330232" y="189737"/>
                      <a:pt x="1340022" y="213932"/>
                      <a:pt x="1344917" y="236853"/>
                    </a:cubicBezTo>
                    <a:cubicBezTo>
                      <a:pt x="1349812" y="259775"/>
                      <a:pt x="1353483" y="285243"/>
                      <a:pt x="1351036" y="309437"/>
                    </a:cubicBezTo>
                    <a:cubicBezTo>
                      <a:pt x="1348588" y="333632"/>
                      <a:pt x="1342469" y="359100"/>
                      <a:pt x="1332679" y="380748"/>
                    </a:cubicBezTo>
                    <a:cubicBezTo>
                      <a:pt x="1322889" y="403669"/>
                      <a:pt x="1310651" y="425317"/>
                      <a:pt x="1294742" y="443145"/>
                    </a:cubicBezTo>
                    <a:cubicBezTo>
                      <a:pt x="1278834" y="460973"/>
                      <a:pt x="1259253" y="476254"/>
                      <a:pt x="1239673" y="487714"/>
                    </a:cubicBezTo>
                    <a:cubicBezTo>
                      <a:pt x="1218869" y="499175"/>
                      <a:pt x="1196841" y="508089"/>
                      <a:pt x="1173590" y="513182"/>
                    </a:cubicBezTo>
                    <a:cubicBezTo>
                      <a:pt x="1150338" y="518276"/>
                      <a:pt x="1125863" y="518276"/>
                      <a:pt x="1102612" y="514456"/>
                    </a:cubicBezTo>
                    <a:cubicBezTo>
                      <a:pt x="1079360" y="510635"/>
                      <a:pt x="1056108" y="502995"/>
                      <a:pt x="1035305" y="492808"/>
                    </a:cubicBezTo>
                    <a:cubicBezTo>
                      <a:pt x="1014501" y="481347"/>
                      <a:pt x="993696" y="467340"/>
                      <a:pt x="977788" y="449512"/>
                    </a:cubicBezTo>
                    <a:cubicBezTo>
                      <a:pt x="961879" y="432958"/>
                      <a:pt x="947194" y="411310"/>
                      <a:pt x="937403" y="389662"/>
                    </a:cubicBezTo>
                    <a:cubicBezTo>
                      <a:pt x="927613" y="368014"/>
                      <a:pt x="919047" y="342546"/>
                      <a:pt x="916599" y="318351"/>
                    </a:cubicBezTo>
                    <a:cubicBezTo>
                      <a:pt x="914152" y="294157"/>
                      <a:pt x="914152" y="268689"/>
                      <a:pt x="919047" y="245767"/>
                    </a:cubicBezTo>
                    <a:cubicBezTo>
                      <a:pt x="923942" y="221573"/>
                      <a:pt x="932508" y="198651"/>
                      <a:pt x="944746" y="177003"/>
                    </a:cubicBezTo>
                    <a:cubicBezTo>
                      <a:pt x="955760" y="156629"/>
                      <a:pt x="971669" y="136254"/>
                      <a:pt x="988801" y="119700"/>
                    </a:cubicBezTo>
                    <a:cubicBezTo>
                      <a:pt x="1005934" y="103146"/>
                      <a:pt x="1026738" y="89138"/>
                      <a:pt x="1048766" y="80225"/>
                    </a:cubicBezTo>
                    <a:cubicBezTo>
                      <a:pt x="1069570" y="71311"/>
                      <a:pt x="1094045" y="64944"/>
                      <a:pt x="1117297" y="63670"/>
                    </a:cubicBezTo>
                    <a:cubicBezTo>
                      <a:pt x="1140548" y="62397"/>
                      <a:pt x="1165023" y="63670"/>
                      <a:pt x="1187051" y="70037"/>
                    </a:cubicBezTo>
                    <a:cubicBezTo>
                      <a:pt x="1209079" y="76404"/>
                      <a:pt x="1232330" y="86592"/>
                      <a:pt x="1251911" y="99326"/>
                    </a:cubicBezTo>
                    <a:cubicBezTo>
                      <a:pt x="1271491" y="112060"/>
                      <a:pt x="1289847" y="129887"/>
                      <a:pt x="1304533" y="148988"/>
                    </a:cubicBezTo>
                    <a:cubicBezTo>
                      <a:pt x="1319218" y="168090"/>
                      <a:pt x="1331455" y="189737"/>
                      <a:pt x="1338798" y="212659"/>
                    </a:cubicBezTo>
                    <a:cubicBezTo>
                      <a:pt x="1346141" y="235580"/>
                      <a:pt x="1351036" y="261048"/>
                      <a:pt x="1351036" y="285243"/>
                    </a:cubicBezTo>
                    <a:cubicBezTo>
                      <a:pt x="1351036" y="309437"/>
                      <a:pt x="1348588" y="334906"/>
                      <a:pt x="1341246" y="357827"/>
                    </a:cubicBezTo>
                    <a:cubicBezTo>
                      <a:pt x="1333903" y="380748"/>
                      <a:pt x="1330232" y="402396"/>
                      <a:pt x="1309428" y="424044"/>
                    </a:cubicBezTo>
                    <a:cubicBezTo>
                      <a:pt x="1272715" y="462246"/>
                      <a:pt x="1119744" y="546291"/>
                      <a:pt x="1106283" y="531010"/>
                    </a:cubicBezTo>
                    <a:cubicBezTo>
                      <a:pt x="1094045" y="518276"/>
                      <a:pt x="1157681" y="378201"/>
                      <a:pt x="1200513" y="370561"/>
                    </a:cubicBezTo>
                    <a:cubicBezTo>
                      <a:pt x="1250687" y="361647"/>
                      <a:pt x="1358378" y="473707"/>
                      <a:pt x="1398762" y="541197"/>
                    </a:cubicBezTo>
                    <a:cubicBezTo>
                      <a:pt x="1433028" y="599774"/>
                      <a:pt x="1446489" y="677452"/>
                      <a:pt x="1442818" y="741122"/>
                    </a:cubicBezTo>
                    <a:cubicBezTo>
                      <a:pt x="1439147" y="802245"/>
                      <a:pt x="1396315" y="857002"/>
                      <a:pt x="1381630" y="918125"/>
                    </a:cubicBezTo>
                    <a:cubicBezTo>
                      <a:pt x="1365721" y="979248"/>
                      <a:pt x="1365721" y="1046739"/>
                      <a:pt x="1351036" y="1109136"/>
                    </a:cubicBezTo>
                    <a:cubicBezTo>
                      <a:pt x="1336350" y="1170259"/>
                      <a:pt x="1325337" y="1233930"/>
                      <a:pt x="1295966" y="1288686"/>
                    </a:cubicBezTo>
                    <a:cubicBezTo>
                      <a:pt x="1266596" y="1343442"/>
                      <a:pt x="1221317" y="1394378"/>
                      <a:pt x="1176037" y="1437674"/>
                    </a:cubicBezTo>
                    <a:cubicBezTo>
                      <a:pt x="1131982" y="1479697"/>
                      <a:pt x="1081808" y="1516625"/>
                      <a:pt x="1030409" y="1547187"/>
                    </a:cubicBezTo>
                    <a:cubicBezTo>
                      <a:pt x="979011" y="1577749"/>
                      <a:pt x="922718" y="1613404"/>
                      <a:pt x="865201" y="1621044"/>
                    </a:cubicBezTo>
                    <a:cubicBezTo>
                      <a:pt x="805237" y="1628685"/>
                      <a:pt x="733035" y="1617224"/>
                      <a:pt x="676742" y="1593030"/>
                    </a:cubicBezTo>
                    <a:cubicBezTo>
                      <a:pt x="621672" y="1570108"/>
                      <a:pt x="538456" y="1528086"/>
                      <a:pt x="529890" y="1483517"/>
                    </a:cubicBezTo>
                    <a:cubicBezTo>
                      <a:pt x="521324" y="1438948"/>
                      <a:pt x="618001" y="1320521"/>
                      <a:pt x="625344" y="1324341"/>
                    </a:cubicBezTo>
                    <a:cubicBezTo>
                      <a:pt x="631462" y="1326888"/>
                      <a:pt x="611882" y="1403292"/>
                      <a:pt x="599645" y="1430034"/>
                    </a:cubicBezTo>
                    <a:cubicBezTo>
                      <a:pt x="591078" y="1449135"/>
                      <a:pt x="584959" y="1459322"/>
                      <a:pt x="570274" y="1474603"/>
                    </a:cubicBezTo>
                    <a:cubicBezTo>
                      <a:pt x="550694" y="1494978"/>
                      <a:pt x="510310" y="1524266"/>
                      <a:pt x="484611" y="1535726"/>
                    </a:cubicBezTo>
                    <a:cubicBezTo>
                      <a:pt x="466254" y="1544640"/>
                      <a:pt x="454017" y="1547187"/>
                      <a:pt x="434436" y="1548460"/>
                    </a:cubicBezTo>
                    <a:cubicBezTo>
                      <a:pt x="406290" y="1549734"/>
                      <a:pt x="362234" y="1548460"/>
                      <a:pt x="330417" y="1535726"/>
                    </a:cubicBezTo>
                    <a:cubicBezTo>
                      <a:pt x="298599" y="1522992"/>
                      <a:pt x="265557" y="1494978"/>
                      <a:pt x="245977" y="1474603"/>
                    </a:cubicBezTo>
                    <a:cubicBezTo>
                      <a:pt x="231292" y="1459322"/>
                      <a:pt x="223949" y="1449135"/>
                      <a:pt x="215383" y="1430034"/>
                    </a:cubicBezTo>
                    <a:cubicBezTo>
                      <a:pt x="203145" y="1403292"/>
                      <a:pt x="194579" y="1361270"/>
                      <a:pt x="190907" y="1324341"/>
                    </a:cubicBezTo>
                    <a:cubicBezTo>
                      <a:pt x="186012" y="1284866"/>
                      <a:pt x="187236" y="1245390"/>
                      <a:pt x="190907" y="1199548"/>
                    </a:cubicBezTo>
                    <a:cubicBezTo>
                      <a:pt x="194579" y="1143518"/>
                      <a:pt x="187236" y="1063293"/>
                      <a:pt x="217830" y="1013630"/>
                    </a:cubicBezTo>
                    <a:cubicBezTo>
                      <a:pt x="250872" y="960147"/>
                      <a:pt x="346325" y="883743"/>
                      <a:pt x="390381" y="896477"/>
                    </a:cubicBezTo>
                    <a:cubicBezTo>
                      <a:pt x="435660" y="910485"/>
                      <a:pt x="429541" y="1072207"/>
                      <a:pt x="484611" y="1104042"/>
                    </a:cubicBezTo>
                    <a:cubicBezTo>
                      <a:pt x="544575" y="1138424"/>
                      <a:pt x="671847" y="1067113"/>
                      <a:pt x="751391" y="1072207"/>
                    </a:cubicBezTo>
                    <a:cubicBezTo>
                      <a:pt x="818698" y="1076027"/>
                      <a:pt x="873768" y="1096402"/>
                      <a:pt x="933732" y="1116776"/>
                    </a:cubicBezTo>
                    <a:cubicBezTo>
                      <a:pt x="997368" y="1138424"/>
                      <a:pt x="1063451" y="1165166"/>
                      <a:pt x="1122192" y="1202094"/>
                    </a:cubicBezTo>
                    <a:cubicBezTo>
                      <a:pt x="1182156" y="1240296"/>
                      <a:pt x="1248239" y="1284866"/>
                      <a:pt x="1287400" y="1343442"/>
                    </a:cubicBezTo>
                    <a:cubicBezTo>
                      <a:pt x="1326560" y="1400745"/>
                      <a:pt x="1363273" y="1483517"/>
                      <a:pt x="1357154" y="1549734"/>
                    </a:cubicBezTo>
                    <a:cubicBezTo>
                      <a:pt x="1351036" y="1615951"/>
                      <a:pt x="1304533" y="1699996"/>
                      <a:pt x="1254358" y="1739471"/>
                    </a:cubicBezTo>
                    <a:cubicBezTo>
                      <a:pt x="1206631" y="1776400"/>
                      <a:pt x="1130758" y="1778947"/>
                      <a:pt x="1068346" y="1784040"/>
                    </a:cubicBezTo>
                    <a:cubicBezTo>
                      <a:pt x="1007158" y="1789134"/>
                      <a:pt x="944746" y="1777673"/>
                      <a:pt x="883558" y="1768759"/>
                    </a:cubicBezTo>
                    <a:cubicBezTo>
                      <a:pt x="821146" y="1759846"/>
                      <a:pt x="759958" y="1750932"/>
                      <a:pt x="697546" y="1733104"/>
                    </a:cubicBezTo>
                    <a:cubicBezTo>
                      <a:pt x="631462" y="1714003"/>
                      <a:pt x="560484" y="1689808"/>
                      <a:pt x="500520" y="1657973"/>
                    </a:cubicBezTo>
                    <a:cubicBezTo>
                      <a:pt x="444227" y="1628685"/>
                      <a:pt x="394052" y="1595576"/>
                      <a:pt x="348773" y="1552281"/>
                    </a:cubicBezTo>
                    <a:cubicBezTo>
                      <a:pt x="303494" y="1508985"/>
                      <a:pt x="261886" y="1452955"/>
                      <a:pt x="230068" y="1396925"/>
                    </a:cubicBezTo>
                    <a:cubicBezTo>
                      <a:pt x="199474" y="1343442"/>
                      <a:pt x="192131" y="1281045"/>
                      <a:pt x="162761" y="1223742"/>
                    </a:cubicBezTo>
                    <a:cubicBezTo>
                      <a:pt x="130943" y="1162619"/>
                      <a:pt x="67307" y="1106589"/>
                      <a:pt x="44056" y="1042919"/>
                    </a:cubicBezTo>
                    <a:cubicBezTo>
                      <a:pt x="23252" y="983069"/>
                      <a:pt x="11014" y="914305"/>
                      <a:pt x="24476" y="853181"/>
                    </a:cubicBezTo>
                    <a:cubicBezTo>
                      <a:pt x="39161" y="786964"/>
                      <a:pt x="80769" y="704193"/>
                      <a:pt x="137062" y="659624"/>
                    </a:cubicBezTo>
                    <a:cubicBezTo>
                      <a:pt x="200698" y="608688"/>
                      <a:pt x="320626" y="575579"/>
                      <a:pt x="400171" y="580673"/>
                    </a:cubicBezTo>
                    <a:cubicBezTo>
                      <a:pt x="469926" y="584493"/>
                      <a:pt x="524995" y="640523"/>
                      <a:pt x="591078" y="663444"/>
                    </a:cubicBezTo>
                    <a:cubicBezTo>
                      <a:pt x="660833" y="687639"/>
                      <a:pt x="752615" y="678725"/>
                      <a:pt x="810132" y="722021"/>
                    </a:cubicBezTo>
                    <a:cubicBezTo>
                      <a:pt x="868873" y="766590"/>
                      <a:pt x="937403" y="859548"/>
                      <a:pt x="936180" y="930859"/>
                    </a:cubicBezTo>
                    <a:cubicBezTo>
                      <a:pt x="934956" y="1007263"/>
                      <a:pt x="848069" y="1138424"/>
                      <a:pt x="778314" y="1167712"/>
                    </a:cubicBezTo>
                    <a:cubicBezTo>
                      <a:pt x="711007" y="1195727"/>
                      <a:pt x="578841" y="1163892"/>
                      <a:pt x="526219" y="1111683"/>
                    </a:cubicBezTo>
                    <a:cubicBezTo>
                      <a:pt x="474821" y="1062020"/>
                      <a:pt x="463807" y="946140"/>
                      <a:pt x="462583" y="868462"/>
                    </a:cubicBezTo>
                    <a:cubicBezTo>
                      <a:pt x="461359" y="797152"/>
                      <a:pt x="469926" y="713107"/>
                      <a:pt x="509086" y="660897"/>
                    </a:cubicBezTo>
                    <a:cubicBezTo>
                      <a:pt x="549470" y="606141"/>
                      <a:pt x="633910" y="557751"/>
                      <a:pt x="704888" y="551384"/>
                    </a:cubicBezTo>
                    <a:cubicBezTo>
                      <a:pt x="781985" y="543744"/>
                      <a:pt x="884782" y="585766"/>
                      <a:pt x="953312" y="635429"/>
                    </a:cubicBezTo>
                    <a:cubicBezTo>
                      <a:pt x="1020619" y="683818"/>
                      <a:pt x="1092821" y="769137"/>
                      <a:pt x="1111178" y="844267"/>
                    </a:cubicBezTo>
                    <a:cubicBezTo>
                      <a:pt x="1127087" y="913031"/>
                      <a:pt x="1113625" y="1014904"/>
                      <a:pt x="1072017" y="1065840"/>
                    </a:cubicBezTo>
                    <a:cubicBezTo>
                      <a:pt x="1029186" y="1119323"/>
                      <a:pt x="917823" y="1153705"/>
                      <a:pt x="848069" y="1152432"/>
                    </a:cubicBezTo>
                    <a:cubicBezTo>
                      <a:pt x="785657" y="1151158"/>
                      <a:pt x="729364" y="1106589"/>
                      <a:pt x="673070" y="1079847"/>
                    </a:cubicBezTo>
                    <a:cubicBezTo>
                      <a:pt x="618001" y="1053106"/>
                      <a:pt x="565379" y="1030185"/>
                      <a:pt x="515205" y="990709"/>
                    </a:cubicBezTo>
                    <a:cubicBezTo>
                      <a:pt x="458912" y="947413"/>
                      <a:pt x="389157" y="887563"/>
                      <a:pt x="354892" y="823893"/>
                    </a:cubicBezTo>
                    <a:cubicBezTo>
                      <a:pt x="321850" y="762770"/>
                      <a:pt x="304717" y="686365"/>
                      <a:pt x="308389" y="618875"/>
                    </a:cubicBezTo>
                    <a:cubicBezTo>
                      <a:pt x="312060" y="551384"/>
                      <a:pt x="340207" y="474980"/>
                      <a:pt x="379367" y="417677"/>
                    </a:cubicBezTo>
                    <a:cubicBezTo>
                      <a:pt x="420975" y="356553"/>
                      <a:pt x="489506" y="297977"/>
                      <a:pt x="559260" y="264868"/>
                    </a:cubicBezTo>
                    <a:cubicBezTo>
                      <a:pt x="632686" y="229213"/>
                      <a:pt x="737930" y="201198"/>
                      <a:pt x="810132" y="216479"/>
                    </a:cubicBezTo>
                    <a:cubicBezTo>
                      <a:pt x="872544" y="229213"/>
                      <a:pt x="909257" y="269962"/>
                      <a:pt x="970445" y="324718"/>
                    </a:cubicBezTo>
                    <a:cubicBezTo>
                      <a:pt x="1079360" y="421497"/>
                      <a:pt x="1277610" y="669811"/>
                      <a:pt x="1370616" y="790785"/>
                    </a:cubicBezTo>
                    <a:cubicBezTo>
                      <a:pt x="1425685" y="862095"/>
                      <a:pt x="1466069" y="904117"/>
                      <a:pt x="1494216" y="967788"/>
                    </a:cubicBezTo>
                    <a:cubicBezTo>
                      <a:pt x="1521139" y="1027638"/>
                      <a:pt x="1544390" y="1096402"/>
                      <a:pt x="1538271" y="1161345"/>
                    </a:cubicBezTo>
                    <a:cubicBezTo>
                      <a:pt x="1530929" y="1231383"/>
                      <a:pt x="1500335" y="1329435"/>
                      <a:pt x="1442818" y="1371457"/>
                    </a:cubicBezTo>
                    <a:cubicBezTo>
                      <a:pt x="1373063" y="1422393"/>
                      <a:pt x="1213974" y="1412206"/>
                      <a:pt x="1118520" y="1399472"/>
                    </a:cubicBezTo>
                    <a:cubicBezTo>
                      <a:pt x="1038976" y="1389285"/>
                      <a:pt x="974116" y="1351083"/>
                      <a:pt x="908033" y="1321794"/>
                    </a:cubicBezTo>
                    <a:cubicBezTo>
                      <a:pt x="845621" y="1293779"/>
                      <a:pt x="780762" y="1268311"/>
                      <a:pt x="729364" y="1227562"/>
                    </a:cubicBezTo>
                    <a:cubicBezTo>
                      <a:pt x="681637" y="1189360"/>
                      <a:pt x="637581" y="1146064"/>
                      <a:pt x="608211" y="1090035"/>
                    </a:cubicBezTo>
                    <a:cubicBezTo>
                      <a:pt x="576393" y="1027638"/>
                      <a:pt x="556813" y="939773"/>
                      <a:pt x="553141" y="865915"/>
                    </a:cubicBezTo>
                    <a:cubicBezTo>
                      <a:pt x="549470" y="793331"/>
                      <a:pt x="559260" y="715654"/>
                      <a:pt x="586183" y="649437"/>
                    </a:cubicBezTo>
                    <a:cubicBezTo>
                      <a:pt x="613106" y="581946"/>
                      <a:pt x="662057" y="504268"/>
                      <a:pt x="717126" y="464793"/>
                    </a:cubicBezTo>
                    <a:cubicBezTo>
                      <a:pt x="768524" y="427864"/>
                      <a:pt x="837055" y="413857"/>
                      <a:pt x="900690" y="408763"/>
                    </a:cubicBezTo>
                    <a:cubicBezTo>
                      <a:pt x="966774" y="402396"/>
                      <a:pt x="1043871" y="410036"/>
                      <a:pt x="1106283" y="434231"/>
                    </a:cubicBezTo>
                    <a:cubicBezTo>
                      <a:pt x="1167471" y="458426"/>
                      <a:pt x="1221317" y="502995"/>
                      <a:pt x="1272715" y="553931"/>
                    </a:cubicBezTo>
                    <a:cubicBezTo>
                      <a:pt x="1331455" y="612508"/>
                      <a:pt x="1391420" y="695279"/>
                      <a:pt x="1435475" y="774230"/>
                    </a:cubicBezTo>
                    <a:cubicBezTo>
                      <a:pt x="1478307" y="851908"/>
                      <a:pt x="1519915" y="946140"/>
                      <a:pt x="1534600" y="1025091"/>
                    </a:cubicBezTo>
                    <a:cubicBezTo>
                      <a:pt x="1546838" y="1092581"/>
                      <a:pt x="1539495" y="1153705"/>
                      <a:pt x="1532153" y="1217375"/>
                    </a:cubicBezTo>
                    <a:cubicBezTo>
                      <a:pt x="1523586" y="1282319"/>
                      <a:pt x="1510125" y="1352356"/>
                      <a:pt x="1485650" y="1413480"/>
                    </a:cubicBezTo>
                    <a:cubicBezTo>
                      <a:pt x="1459951" y="1475876"/>
                      <a:pt x="1424461" y="1537000"/>
                      <a:pt x="1380406" y="1587936"/>
                    </a:cubicBezTo>
                    <a:cubicBezTo>
                      <a:pt x="1335127" y="1640146"/>
                      <a:pt x="1276386" y="1694902"/>
                      <a:pt x="1216422" y="1720370"/>
                    </a:cubicBezTo>
                    <a:cubicBezTo>
                      <a:pt x="1160128" y="1743291"/>
                      <a:pt x="1092821" y="1747112"/>
                      <a:pt x="1034081" y="1739471"/>
                    </a:cubicBezTo>
                    <a:cubicBezTo>
                      <a:pt x="975340" y="1731831"/>
                      <a:pt x="930061" y="1703816"/>
                      <a:pt x="861530" y="1673254"/>
                    </a:cubicBezTo>
                    <a:cubicBezTo>
                      <a:pt x="756286" y="1626138"/>
                      <a:pt x="577617" y="1533180"/>
                      <a:pt x="471149" y="1474603"/>
                    </a:cubicBezTo>
                    <a:cubicBezTo>
                      <a:pt x="394052" y="1432581"/>
                      <a:pt x="329193" y="1407112"/>
                      <a:pt x="276571" y="1358723"/>
                    </a:cubicBezTo>
                    <a:cubicBezTo>
                      <a:pt x="228844" y="1315427"/>
                      <a:pt x="203145" y="1264491"/>
                      <a:pt x="166432" y="1205914"/>
                    </a:cubicBezTo>
                    <a:cubicBezTo>
                      <a:pt x="119929" y="1132057"/>
                      <a:pt x="51398" y="1037825"/>
                      <a:pt x="25699" y="948687"/>
                    </a:cubicBezTo>
                    <a:cubicBezTo>
                      <a:pt x="1224" y="863369"/>
                      <a:pt x="0" y="762770"/>
                      <a:pt x="8567" y="682545"/>
                    </a:cubicBezTo>
                    <a:cubicBezTo>
                      <a:pt x="15909" y="613781"/>
                      <a:pt x="35489" y="555205"/>
                      <a:pt x="61188" y="495355"/>
                    </a:cubicBezTo>
                    <a:cubicBezTo>
                      <a:pt x="88111" y="432958"/>
                      <a:pt x="126048" y="371834"/>
                      <a:pt x="168880" y="314531"/>
                    </a:cubicBezTo>
                    <a:cubicBezTo>
                      <a:pt x="214159" y="253408"/>
                      <a:pt x="264333" y="187191"/>
                      <a:pt x="325521" y="142621"/>
                    </a:cubicBezTo>
                    <a:cubicBezTo>
                      <a:pt x="387933" y="96779"/>
                      <a:pt x="468702" y="67490"/>
                      <a:pt x="542128" y="44569"/>
                    </a:cubicBezTo>
                    <a:cubicBezTo>
                      <a:pt x="613106" y="22921"/>
                      <a:pt x="690203" y="11461"/>
                      <a:pt x="759958" y="6367"/>
                    </a:cubicBezTo>
                    <a:cubicBezTo>
                      <a:pt x="823593" y="1273"/>
                      <a:pt x="883558" y="0"/>
                      <a:pt x="944746" y="8914"/>
                    </a:cubicBezTo>
                    <a:cubicBezTo>
                      <a:pt x="1007158" y="17828"/>
                      <a:pt x="1069570" y="40749"/>
                      <a:pt x="1128311" y="63670"/>
                    </a:cubicBezTo>
                    <a:cubicBezTo>
                      <a:pt x="1187051" y="85318"/>
                      <a:pt x="1245792" y="109513"/>
                      <a:pt x="1297190" y="142621"/>
                    </a:cubicBezTo>
                    <a:cubicBezTo>
                      <a:pt x="1348588" y="175730"/>
                      <a:pt x="1390196" y="207565"/>
                      <a:pt x="1437923" y="262321"/>
                    </a:cubicBezTo>
                    <a:cubicBezTo>
                      <a:pt x="1507677" y="342546"/>
                      <a:pt x="1603131" y="502995"/>
                      <a:pt x="1650858" y="601047"/>
                    </a:cubicBezTo>
                    <a:cubicBezTo>
                      <a:pt x="1683900" y="668538"/>
                      <a:pt x="1702256" y="713107"/>
                      <a:pt x="1716941" y="780597"/>
                    </a:cubicBezTo>
                    <a:cubicBezTo>
                      <a:pt x="1735298" y="859548"/>
                      <a:pt x="1738969" y="965241"/>
                      <a:pt x="1742640" y="1046739"/>
                    </a:cubicBezTo>
                    <a:cubicBezTo>
                      <a:pt x="1746311" y="1115503"/>
                      <a:pt x="1745088" y="1171533"/>
                      <a:pt x="1741416" y="1235203"/>
                    </a:cubicBezTo>
                    <a:cubicBezTo>
                      <a:pt x="1737745" y="1300146"/>
                      <a:pt x="1736521" y="1368910"/>
                      <a:pt x="1720612" y="1431307"/>
                    </a:cubicBezTo>
                    <a:cubicBezTo>
                      <a:pt x="1704703" y="1492431"/>
                      <a:pt x="1677781" y="1549734"/>
                      <a:pt x="1645963" y="1604490"/>
                    </a:cubicBezTo>
                    <a:cubicBezTo>
                      <a:pt x="1612921" y="1660520"/>
                      <a:pt x="1570089" y="1710183"/>
                      <a:pt x="1524810" y="1759845"/>
                    </a:cubicBezTo>
                    <a:cubicBezTo>
                      <a:pt x="1477083" y="1812055"/>
                      <a:pt x="1369392" y="1915201"/>
                      <a:pt x="1365721" y="1911381"/>
                    </a:cubicBezTo>
                    <a:cubicBezTo>
                      <a:pt x="1362049" y="1907561"/>
                      <a:pt x="1497887" y="1726737"/>
                      <a:pt x="1507677" y="1731831"/>
                    </a:cubicBezTo>
                    <a:cubicBezTo>
                      <a:pt x="1512572" y="1734377"/>
                      <a:pt x="1502782" y="1764939"/>
                      <a:pt x="1495440" y="1782767"/>
                    </a:cubicBezTo>
                    <a:cubicBezTo>
                      <a:pt x="1484426" y="1808235"/>
                      <a:pt x="1463622" y="1845164"/>
                      <a:pt x="1439147" y="1868085"/>
                    </a:cubicBezTo>
                    <a:cubicBezTo>
                      <a:pt x="1415895" y="1891006"/>
                      <a:pt x="1382853" y="1908834"/>
                      <a:pt x="1352259" y="1917748"/>
                    </a:cubicBezTo>
                    <a:cubicBezTo>
                      <a:pt x="1320442" y="1926662"/>
                      <a:pt x="1283729" y="1925388"/>
                      <a:pt x="1251911" y="1917748"/>
                    </a:cubicBezTo>
                    <a:cubicBezTo>
                      <a:pt x="1220093" y="1910107"/>
                      <a:pt x="1188275" y="1892280"/>
                      <a:pt x="1163800" y="1870632"/>
                    </a:cubicBezTo>
                    <a:cubicBezTo>
                      <a:pt x="1139324" y="1848984"/>
                      <a:pt x="1117297" y="1810782"/>
                      <a:pt x="1106283" y="1785314"/>
                    </a:cubicBezTo>
                    <a:cubicBezTo>
                      <a:pt x="1098940" y="1767486"/>
                      <a:pt x="1096493" y="1753479"/>
                      <a:pt x="1094045" y="1735651"/>
                    </a:cubicBezTo>
                    <a:cubicBezTo>
                      <a:pt x="1091598" y="1716550"/>
                      <a:pt x="1089150" y="1698722"/>
                      <a:pt x="1094045" y="1673254"/>
                    </a:cubicBezTo>
                    <a:cubicBezTo>
                      <a:pt x="1102612" y="1626138"/>
                      <a:pt x="1129534" y="1491157"/>
                      <a:pt x="1168695" y="1480970"/>
                    </a:cubicBezTo>
                    <a:cubicBezTo>
                      <a:pt x="1209079" y="1470783"/>
                      <a:pt x="1272715" y="1615951"/>
                      <a:pt x="1335127" y="1626138"/>
                    </a:cubicBezTo>
                    <a:cubicBezTo>
                      <a:pt x="1401210" y="1636325"/>
                      <a:pt x="1530929" y="1503891"/>
                      <a:pt x="1555404" y="1528086"/>
                    </a:cubicBezTo>
                    <a:cubicBezTo>
                      <a:pt x="1584775" y="1558648"/>
                      <a:pt x="1477083" y="1798048"/>
                      <a:pt x="1417119" y="1880819"/>
                    </a:cubicBezTo>
                    <a:cubicBezTo>
                      <a:pt x="1374287" y="1940669"/>
                      <a:pt x="1319218" y="1969957"/>
                      <a:pt x="1265372" y="2004339"/>
                    </a:cubicBezTo>
                    <a:cubicBezTo>
                      <a:pt x="1212750" y="2037448"/>
                      <a:pt x="1158905" y="2059096"/>
                      <a:pt x="1097716" y="2084564"/>
                    </a:cubicBezTo>
                    <a:cubicBezTo>
                      <a:pt x="1026738" y="2113852"/>
                      <a:pt x="938627" y="2148234"/>
                      <a:pt x="865201" y="2169882"/>
                    </a:cubicBezTo>
                    <a:cubicBezTo>
                      <a:pt x="801566" y="2188983"/>
                      <a:pt x="747720" y="2200444"/>
                      <a:pt x="685308" y="2213178"/>
                    </a:cubicBezTo>
                    <a:cubicBezTo>
                      <a:pt x="620449" y="2227185"/>
                      <a:pt x="549470" y="2241193"/>
                      <a:pt x="482163" y="2248833"/>
                    </a:cubicBezTo>
                    <a:cubicBezTo>
                      <a:pt x="416080" y="2256473"/>
                      <a:pt x="340207" y="2257747"/>
                      <a:pt x="283913" y="2257747"/>
                    </a:cubicBezTo>
                    <a:cubicBezTo>
                      <a:pt x="241082" y="2257747"/>
                      <a:pt x="204369" y="2260294"/>
                      <a:pt x="171327" y="2251380"/>
                    </a:cubicBezTo>
                    <a:cubicBezTo>
                      <a:pt x="141957" y="2242466"/>
                      <a:pt x="115034" y="2228459"/>
                      <a:pt x="94230" y="2209358"/>
                    </a:cubicBezTo>
                    <a:cubicBezTo>
                      <a:pt x="73426" y="2190256"/>
                      <a:pt x="55070" y="2158421"/>
                      <a:pt x="45280" y="2135500"/>
                    </a:cubicBezTo>
                    <a:cubicBezTo>
                      <a:pt x="37937" y="2118946"/>
                      <a:pt x="36713" y="2108759"/>
                      <a:pt x="35489" y="2090931"/>
                    </a:cubicBezTo>
                    <a:cubicBezTo>
                      <a:pt x="34266" y="2066736"/>
                      <a:pt x="35489" y="2028534"/>
                      <a:pt x="45280" y="2001793"/>
                    </a:cubicBezTo>
                    <a:cubicBezTo>
                      <a:pt x="55070" y="1975051"/>
                      <a:pt x="73426" y="1947036"/>
                      <a:pt x="94230" y="1927935"/>
                    </a:cubicBezTo>
                    <a:cubicBezTo>
                      <a:pt x="115034" y="1908834"/>
                      <a:pt x="149299" y="1893553"/>
                      <a:pt x="171327" y="1885913"/>
                    </a:cubicBezTo>
                    <a:cubicBezTo>
                      <a:pt x="187236" y="1880819"/>
                      <a:pt x="214159" y="1880819"/>
                      <a:pt x="214159" y="1880819"/>
                    </a:cubicBezTo>
                  </a:path>
                </a:pathLst>
              </a:custGeom>
              <a:solidFill>
                <a:srgbClr val="FFFFFF"/>
              </a:solidFill>
              <a:ln cap="sq">
                <a:noFill/>
                <a:prstDash val="solid"/>
                <a:miter/>
              </a:ln>
            </p:spPr>
            <p:txBody>
              <a:bodyPr/>
              <a:lstStyle/>
              <a:p>
                <a:endParaRPr lang="tr-TR"/>
              </a:p>
            </p:txBody>
          </p:sp>
        </p:grpSp>
        <p:sp>
          <p:nvSpPr>
            <p:cNvPr id="17" name="Freeform 17"/>
            <p:cNvSpPr/>
            <p:nvPr/>
          </p:nvSpPr>
          <p:spPr>
            <a:xfrm>
              <a:off x="77962" y="153336"/>
              <a:ext cx="1746092" cy="2212789"/>
            </a:xfrm>
            <a:custGeom>
              <a:avLst/>
              <a:gdLst/>
              <a:ahLst/>
              <a:cxnLst/>
              <a:rect l="l" t="t" r="r" b="b"/>
              <a:pathLst>
                <a:path w="1746092" h="2212789">
                  <a:moveTo>
                    <a:pt x="0" y="0"/>
                  </a:moveTo>
                  <a:lnTo>
                    <a:pt x="1746092" y="0"/>
                  </a:lnTo>
                  <a:lnTo>
                    <a:pt x="1746092" y="2212789"/>
                  </a:lnTo>
                  <a:lnTo>
                    <a:pt x="0" y="2212789"/>
                  </a:lnTo>
                  <a:lnTo>
                    <a:pt x="0" y="0"/>
                  </a:lnTo>
                  <a:close/>
                </a:path>
              </a:pathLst>
            </a:custGeom>
            <a:blipFill>
              <a:blip r:embed="rId9">
                <a:alphaModFix amt="80000"/>
                <a:extLst>
                  <a:ext uri="{96DAC541-7B7A-43D3-8B79-37D633B846F1}">
                    <asvg:svgBlip xmlns:asvg="http://schemas.microsoft.com/office/drawing/2016/SVG/main" xmlns="" r:embed="rId10"/>
                  </a:ext>
                </a:extLst>
              </a:blip>
              <a:stretch>
                <a:fillRect/>
              </a:stretch>
            </a:blipFill>
            <a:ln cap="sq">
              <a:noFill/>
              <a:prstDash val="solid"/>
              <a:miter/>
            </a:ln>
          </p:spPr>
          <p:txBody>
            <a:bodyPr/>
            <a:lstStyle/>
            <a:p>
              <a:endParaRPr lang="tr-TR"/>
            </a:p>
          </p:txBody>
        </p:sp>
      </p:grpSp>
      <p:sp>
        <p:nvSpPr>
          <p:cNvPr id="18" name="Freeform 18"/>
          <p:cNvSpPr/>
          <p:nvPr/>
        </p:nvSpPr>
        <p:spPr>
          <a:xfrm rot="1335960" flipH="1">
            <a:off x="-1120872" y="8611048"/>
            <a:ext cx="6223468" cy="6659353"/>
          </a:xfrm>
          <a:custGeom>
            <a:avLst/>
            <a:gdLst/>
            <a:ahLst/>
            <a:cxnLst/>
            <a:rect l="l" t="t" r="r" b="b"/>
            <a:pathLst>
              <a:path w="6223468" h="6659353">
                <a:moveTo>
                  <a:pt x="6223468" y="0"/>
                </a:moveTo>
                <a:lnTo>
                  <a:pt x="0" y="0"/>
                </a:lnTo>
                <a:lnTo>
                  <a:pt x="0" y="6659353"/>
                </a:lnTo>
                <a:lnTo>
                  <a:pt x="6223468" y="6659353"/>
                </a:lnTo>
                <a:lnTo>
                  <a:pt x="6223468"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tr-TR"/>
          </a:p>
        </p:txBody>
      </p:sp>
      <p:sp>
        <p:nvSpPr>
          <p:cNvPr id="19" name="TextBox 19"/>
          <p:cNvSpPr txBox="1"/>
          <p:nvPr/>
        </p:nvSpPr>
        <p:spPr>
          <a:xfrm>
            <a:off x="5298333" y="3352414"/>
            <a:ext cx="8567243" cy="3025140"/>
          </a:xfrm>
          <a:prstGeom prst="rect">
            <a:avLst/>
          </a:prstGeom>
        </p:spPr>
        <p:txBody>
          <a:bodyPr lIns="0" tIns="0" rIns="0" bIns="0" rtlCol="0" anchor="t">
            <a:spAutoFit/>
          </a:bodyPr>
          <a:lstStyle/>
          <a:p>
            <a:pPr marL="0" lvl="0" indent="0" algn="ctr">
              <a:lnSpc>
                <a:spcPts val="7920"/>
              </a:lnSpc>
              <a:spcBef>
                <a:spcPct val="0"/>
              </a:spcBef>
            </a:pPr>
            <a:r>
              <a:rPr lang="en-US" sz="7200" u="none" strike="noStrike" spc="-129">
                <a:solidFill>
                  <a:srgbClr val="1C1D15"/>
                </a:solidFill>
                <a:latin typeface="Fraunces Semi-Bold"/>
              </a:rPr>
              <a:t>BİLİŞİM TEKNOLOJİLERİ ALANI</a:t>
            </a:r>
          </a:p>
        </p:txBody>
      </p:sp>
      <p:sp>
        <p:nvSpPr>
          <p:cNvPr id="20" name="Freeform 20"/>
          <p:cNvSpPr/>
          <p:nvPr/>
        </p:nvSpPr>
        <p:spPr>
          <a:xfrm rot="9255135" flipH="1">
            <a:off x="15188537" y="-1816201"/>
            <a:ext cx="2827990" cy="4114800"/>
          </a:xfrm>
          <a:custGeom>
            <a:avLst/>
            <a:gdLst/>
            <a:ahLst/>
            <a:cxnLst/>
            <a:rect l="l" t="t" r="r" b="b"/>
            <a:pathLst>
              <a:path w="2827990" h="4114800">
                <a:moveTo>
                  <a:pt x="2827990" y="0"/>
                </a:moveTo>
                <a:lnTo>
                  <a:pt x="0" y="0"/>
                </a:lnTo>
                <a:lnTo>
                  <a:pt x="0" y="4114800"/>
                </a:lnTo>
                <a:lnTo>
                  <a:pt x="2827990" y="4114800"/>
                </a:lnTo>
                <a:lnTo>
                  <a:pt x="282799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tr-TR"/>
          </a:p>
        </p:txBody>
      </p:sp>
      <p:sp>
        <p:nvSpPr>
          <p:cNvPr id="21" name="TextBox 21"/>
          <p:cNvSpPr txBox="1"/>
          <p:nvPr/>
        </p:nvSpPr>
        <p:spPr>
          <a:xfrm rot="26173">
            <a:off x="17529070" y="9621561"/>
            <a:ext cx="442535" cy="323230"/>
          </a:xfrm>
          <a:prstGeom prst="rect">
            <a:avLst/>
          </a:prstGeom>
        </p:spPr>
        <p:txBody>
          <a:bodyPr lIns="0" tIns="0" rIns="0" bIns="0" rtlCol="0" anchor="t">
            <a:spAutoFit/>
          </a:bodyPr>
          <a:lstStyle/>
          <a:p>
            <a:pPr algn="ctr">
              <a:lnSpc>
                <a:spcPts val="2355"/>
              </a:lnSpc>
            </a:pPr>
            <a:r>
              <a:rPr lang="en-US" sz="2403" dirty="0">
                <a:solidFill>
                  <a:srgbClr val="1C1D15"/>
                </a:solidFill>
                <a:latin typeface="Source Serif Pro Bold"/>
              </a:rPr>
              <a:t>1</a:t>
            </a:r>
            <a:r>
              <a:rPr lang="tr-TR" sz="2403" dirty="0">
                <a:solidFill>
                  <a:srgbClr val="1C1D15"/>
                </a:solidFill>
                <a:latin typeface="Source Serif Pro Bold"/>
              </a:rPr>
              <a:t>9</a:t>
            </a:r>
            <a:endParaRPr lang="en-US" sz="2403" dirty="0">
              <a:solidFill>
                <a:srgbClr val="1C1D15"/>
              </a:solidFill>
              <a:latin typeface="Source Serif Pro Bold"/>
            </a:endParaRPr>
          </a:p>
        </p:txBody>
      </p:sp>
      <p:sp>
        <p:nvSpPr>
          <p:cNvPr id="22" name="Freeform 22"/>
          <p:cNvSpPr/>
          <p:nvPr/>
        </p:nvSpPr>
        <p:spPr>
          <a:xfrm rot="791308">
            <a:off x="665613" y="467956"/>
            <a:ext cx="1970077" cy="2015424"/>
          </a:xfrm>
          <a:custGeom>
            <a:avLst/>
            <a:gdLst/>
            <a:ahLst/>
            <a:cxnLst/>
            <a:rect l="l" t="t" r="r" b="b"/>
            <a:pathLst>
              <a:path w="1970077" h="2015424">
                <a:moveTo>
                  <a:pt x="0" y="0"/>
                </a:moveTo>
                <a:lnTo>
                  <a:pt x="1970077" y="0"/>
                </a:lnTo>
                <a:lnTo>
                  <a:pt x="1970077" y="2015424"/>
                </a:lnTo>
                <a:lnTo>
                  <a:pt x="0" y="201542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tr-T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8000">
            <a:off x="3968613" y="-4018398"/>
            <a:ext cx="10350774" cy="18323797"/>
          </a:xfrm>
          <a:custGeom>
            <a:avLst/>
            <a:gdLst/>
            <a:ahLst/>
            <a:cxnLst/>
            <a:rect l="l" t="t" r="r" b="b"/>
            <a:pathLst>
              <a:path w="10350774" h="18323797">
                <a:moveTo>
                  <a:pt x="10286937" y="0"/>
                </a:moveTo>
                <a:lnTo>
                  <a:pt x="10350774" y="18287888"/>
                </a:lnTo>
                <a:lnTo>
                  <a:pt x="63837" y="18323796"/>
                </a:lnTo>
                <a:lnTo>
                  <a:pt x="0" y="35908"/>
                </a:lnTo>
                <a:lnTo>
                  <a:pt x="10286937" y="0"/>
                </a:lnTo>
                <a:close/>
              </a:path>
            </a:pathLst>
          </a:custGeom>
          <a:blipFill>
            <a:blip r:embed="rId2"/>
            <a:stretch>
              <a:fillRect l="-20946" t="-48" r="-20494" b="-372"/>
            </a:stretch>
          </a:blipFill>
        </p:spPr>
        <p:txBody>
          <a:bodyPr/>
          <a:lstStyle/>
          <a:p>
            <a:endParaRPr lang="tr-TR"/>
          </a:p>
        </p:txBody>
      </p:sp>
      <p:sp>
        <p:nvSpPr>
          <p:cNvPr id="3" name="Freeform 3"/>
          <p:cNvSpPr/>
          <p:nvPr/>
        </p:nvSpPr>
        <p:spPr>
          <a:xfrm rot="-10800000">
            <a:off x="15891794" y="339558"/>
            <a:ext cx="2104763" cy="2153210"/>
          </a:xfrm>
          <a:custGeom>
            <a:avLst/>
            <a:gdLst/>
            <a:ahLst/>
            <a:cxnLst/>
            <a:rect l="l" t="t" r="r" b="b"/>
            <a:pathLst>
              <a:path w="2104763" h="2153210">
                <a:moveTo>
                  <a:pt x="0" y="0"/>
                </a:moveTo>
                <a:lnTo>
                  <a:pt x="2104762" y="0"/>
                </a:lnTo>
                <a:lnTo>
                  <a:pt x="2104762" y="2153210"/>
                </a:lnTo>
                <a:lnTo>
                  <a:pt x="0" y="215321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tr-TR"/>
          </a:p>
        </p:txBody>
      </p:sp>
      <p:grpSp>
        <p:nvGrpSpPr>
          <p:cNvPr id="4" name="Group 4"/>
          <p:cNvGrpSpPr/>
          <p:nvPr/>
        </p:nvGrpSpPr>
        <p:grpSpPr>
          <a:xfrm rot="57768">
            <a:off x="10731038" y="1172289"/>
            <a:ext cx="6426796" cy="8032582"/>
            <a:chOff x="0" y="0"/>
            <a:chExt cx="1561912" cy="1952168"/>
          </a:xfrm>
        </p:grpSpPr>
        <p:sp>
          <p:nvSpPr>
            <p:cNvPr id="5" name="Freeform 5"/>
            <p:cNvSpPr/>
            <p:nvPr/>
          </p:nvSpPr>
          <p:spPr>
            <a:xfrm>
              <a:off x="0" y="0"/>
              <a:ext cx="1561912" cy="1952168"/>
            </a:xfrm>
            <a:custGeom>
              <a:avLst/>
              <a:gdLst/>
              <a:ahLst/>
              <a:cxnLst/>
              <a:rect l="l" t="t" r="r" b="b"/>
              <a:pathLst>
                <a:path w="1561912" h="1952168">
                  <a:moveTo>
                    <a:pt x="0" y="0"/>
                  </a:moveTo>
                  <a:lnTo>
                    <a:pt x="1561912" y="0"/>
                  </a:lnTo>
                  <a:lnTo>
                    <a:pt x="1561912" y="1952168"/>
                  </a:lnTo>
                  <a:lnTo>
                    <a:pt x="0" y="1952168"/>
                  </a:lnTo>
                  <a:close/>
                </a:path>
              </a:pathLst>
            </a:custGeom>
            <a:solidFill>
              <a:srgbClr val="FFD159">
                <a:alpha val="80000"/>
              </a:srgbClr>
            </a:solidFill>
            <a:ln cap="sq">
              <a:noFill/>
              <a:prstDash val="solid"/>
              <a:miter/>
            </a:ln>
          </p:spPr>
          <p:txBody>
            <a:bodyPr/>
            <a:lstStyle/>
            <a:p>
              <a:endParaRPr lang="tr-TR"/>
            </a:p>
          </p:txBody>
        </p:sp>
        <p:sp>
          <p:nvSpPr>
            <p:cNvPr id="6" name="TextBox 6"/>
            <p:cNvSpPr txBox="1"/>
            <p:nvPr/>
          </p:nvSpPr>
          <p:spPr>
            <a:xfrm>
              <a:off x="0" y="-38100"/>
              <a:ext cx="1561912" cy="1990268"/>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rot="57768">
            <a:off x="10904000" y="1293913"/>
            <a:ext cx="6100506" cy="7747733"/>
            <a:chOff x="0" y="0"/>
            <a:chExt cx="2553970" cy="3243580"/>
          </a:xfrm>
        </p:grpSpPr>
        <p:sp>
          <p:nvSpPr>
            <p:cNvPr id="8" name="Freeform 8"/>
            <p:cNvSpPr/>
            <p:nvPr/>
          </p:nvSpPr>
          <p:spPr>
            <a:xfrm>
              <a:off x="0" y="-2540"/>
              <a:ext cx="2552700" cy="3251200"/>
            </a:xfrm>
            <a:custGeom>
              <a:avLst/>
              <a:gdLst/>
              <a:ahLst/>
              <a:cxnLst/>
              <a:rect l="l" t="t" r="r" b="b"/>
              <a:pathLst>
                <a:path w="2552700" h="3251200">
                  <a:moveTo>
                    <a:pt x="2551430" y="1300480"/>
                  </a:moveTo>
                  <a:cubicBezTo>
                    <a:pt x="2551430" y="881380"/>
                    <a:pt x="2548890" y="462280"/>
                    <a:pt x="2540000" y="44450"/>
                  </a:cubicBezTo>
                  <a:cubicBezTo>
                    <a:pt x="2358390" y="45720"/>
                    <a:pt x="2175510" y="39370"/>
                    <a:pt x="1993900" y="31750"/>
                  </a:cubicBezTo>
                  <a:cubicBezTo>
                    <a:pt x="1799590" y="22860"/>
                    <a:pt x="1606550" y="12700"/>
                    <a:pt x="1412240" y="7620"/>
                  </a:cubicBezTo>
                  <a:cubicBezTo>
                    <a:pt x="1217930" y="0"/>
                    <a:pt x="1024890" y="2540"/>
                    <a:pt x="830580" y="7620"/>
                  </a:cubicBezTo>
                  <a:cubicBezTo>
                    <a:pt x="553720" y="15240"/>
                    <a:pt x="276860" y="11430"/>
                    <a:pt x="0" y="8890"/>
                  </a:cubicBezTo>
                  <a:cubicBezTo>
                    <a:pt x="0" y="209550"/>
                    <a:pt x="1270" y="410210"/>
                    <a:pt x="2540" y="610870"/>
                  </a:cubicBezTo>
                  <a:cubicBezTo>
                    <a:pt x="5080" y="1122680"/>
                    <a:pt x="10160" y="1635760"/>
                    <a:pt x="11430" y="2147570"/>
                  </a:cubicBezTo>
                  <a:cubicBezTo>
                    <a:pt x="12700" y="2499360"/>
                    <a:pt x="12700" y="2852420"/>
                    <a:pt x="12700" y="3204210"/>
                  </a:cubicBezTo>
                  <a:cubicBezTo>
                    <a:pt x="158750" y="3205480"/>
                    <a:pt x="304800" y="3208020"/>
                    <a:pt x="450850" y="3213100"/>
                  </a:cubicBezTo>
                  <a:cubicBezTo>
                    <a:pt x="518160" y="3215640"/>
                    <a:pt x="584200" y="3218180"/>
                    <a:pt x="651510" y="3220720"/>
                  </a:cubicBezTo>
                  <a:cubicBezTo>
                    <a:pt x="845820" y="3220720"/>
                    <a:pt x="1038860" y="3235960"/>
                    <a:pt x="1233170" y="3243580"/>
                  </a:cubicBezTo>
                  <a:cubicBezTo>
                    <a:pt x="1442720" y="3251200"/>
                    <a:pt x="1653540" y="3239770"/>
                    <a:pt x="1863090" y="3230880"/>
                  </a:cubicBezTo>
                  <a:cubicBezTo>
                    <a:pt x="2092960" y="3220720"/>
                    <a:pt x="2322830" y="3208020"/>
                    <a:pt x="2552700" y="3205480"/>
                  </a:cubicBezTo>
                  <a:cubicBezTo>
                    <a:pt x="2550160" y="3079750"/>
                    <a:pt x="2546350" y="2954020"/>
                    <a:pt x="2547620" y="2828290"/>
                  </a:cubicBezTo>
                  <a:cubicBezTo>
                    <a:pt x="2548890" y="2319020"/>
                    <a:pt x="2551430" y="1809750"/>
                    <a:pt x="2551430" y="1300480"/>
                  </a:cubicBezTo>
                  <a:close/>
                </a:path>
              </a:pathLst>
            </a:custGeom>
            <a:blipFill>
              <a:blip r:embed="rId5"/>
              <a:stretch>
                <a:fillRect l="-91324" t="-18877" r="-52283" b="-9107"/>
              </a:stretch>
            </a:blipFill>
          </p:spPr>
          <p:txBody>
            <a:bodyPr/>
            <a:lstStyle/>
            <a:p>
              <a:endParaRPr lang="tr-TR"/>
            </a:p>
          </p:txBody>
        </p:sp>
      </p:grpSp>
      <p:sp>
        <p:nvSpPr>
          <p:cNvPr id="9" name="Freeform 9"/>
          <p:cNvSpPr/>
          <p:nvPr/>
        </p:nvSpPr>
        <p:spPr>
          <a:xfrm rot="485370">
            <a:off x="12950196" y="839886"/>
            <a:ext cx="2422189" cy="797120"/>
          </a:xfrm>
          <a:custGeom>
            <a:avLst/>
            <a:gdLst/>
            <a:ahLst/>
            <a:cxnLst/>
            <a:rect l="l" t="t" r="r" b="b"/>
            <a:pathLst>
              <a:path w="2422189" h="797120">
                <a:moveTo>
                  <a:pt x="0" y="0"/>
                </a:moveTo>
                <a:lnTo>
                  <a:pt x="2422189" y="0"/>
                </a:lnTo>
                <a:lnTo>
                  <a:pt x="2422189" y="797120"/>
                </a:lnTo>
                <a:lnTo>
                  <a:pt x="0" y="797120"/>
                </a:lnTo>
                <a:lnTo>
                  <a:pt x="0" y="0"/>
                </a:lnTo>
                <a:close/>
              </a:path>
            </a:pathLst>
          </a:custGeom>
          <a:blipFill>
            <a:blip r:embed="rId6">
              <a:alphaModFix amt="80000"/>
              <a:extLst>
                <a:ext uri="{96DAC541-7B7A-43D3-8B79-37D633B846F1}">
                  <asvg:svgBlip xmlns:asvg="http://schemas.microsoft.com/office/drawing/2016/SVG/main" xmlns="" r:embed="rId7"/>
                </a:ext>
              </a:extLst>
            </a:blip>
            <a:stretch>
              <a:fillRect/>
            </a:stretch>
          </a:blipFill>
        </p:spPr>
        <p:txBody>
          <a:bodyPr/>
          <a:lstStyle/>
          <a:p>
            <a:endParaRPr lang="tr-TR"/>
          </a:p>
        </p:txBody>
      </p:sp>
      <p:grpSp>
        <p:nvGrpSpPr>
          <p:cNvPr id="10" name="Group 10"/>
          <p:cNvGrpSpPr/>
          <p:nvPr/>
        </p:nvGrpSpPr>
        <p:grpSpPr>
          <a:xfrm>
            <a:off x="4743352" y="3810090"/>
            <a:ext cx="4823296" cy="978341"/>
            <a:chOff x="0" y="-66675"/>
            <a:chExt cx="5685081" cy="1153143"/>
          </a:xfrm>
        </p:grpSpPr>
        <p:sp>
          <p:nvSpPr>
            <p:cNvPr id="11" name="Freeform 11"/>
            <p:cNvSpPr/>
            <p:nvPr/>
          </p:nvSpPr>
          <p:spPr>
            <a:xfrm>
              <a:off x="0" y="0"/>
              <a:ext cx="5685081" cy="1086468"/>
            </a:xfrm>
            <a:custGeom>
              <a:avLst/>
              <a:gdLst/>
              <a:ahLst/>
              <a:cxnLst/>
              <a:rect l="l" t="t" r="r" b="b"/>
              <a:pathLst>
                <a:path w="5685081" h="1086468">
                  <a:moveTo>
                    <a:pt x="0" y="0"/>
                  </a:moveTo>
                  <a:lnTo>
                    <a:pt x="5685081" y="0"/>
                  </a:lnTo>
                  <a:lnTo>
                    <a:pt x="5685081" y="1086468"/>
                  </a:lnTo>
                  <a:lnTo>
                    <a:pt x="0" y="1086468"/>
                  </a:lnTo>
                  <a:close/>
                </a:path>
              </a:pathLst>
            </a:custGeom>
            <a:solidFill>
              <a:srgbClr val="92B891">
                <a:alpha val="80000"/>
              </a:srgbClr>
            </a:solidFill>
          </p:spPr>
          <p:txBody>
            <a:bodyPr/>
            <a:lstStyle/>
            <a:p>
              <a:endParaRPr lang="tr-TR"/>
            </a:p>
          </p:txBody>
        </p:sp>
        <p:sp>
          <p:nvSpPr>
            <p:cNvPr id="12" name="TextBox 12"/>
            <p:cNvSpPr txBox="1"/>
            <p:nvPr/>
          </p:nvSpPr>
          <p:spPr>
            <a:xfrm>
              <a:off x="0" y="-66675"/>
              <a:ext cx="5685081" cy="1153143"/>
            </a:xfrm>
            <a:prstGeom prst="rect">
              <a:avLst/>
            </a:prstGeom>
          </p:spPr>
          <p:txBody>
            <a:bodyPr lIns="50800" tIns="50800" rIns="50800" bIns="50800" rtlCol="0" anchor="ctr"/>
            <a:lstStyle/>
            <a:p>
              <a:pPr algn="ctr">
                <a:lnSpc>
                  <a:spcPts val="4899"/>
                </a:lnSpc>
              </a:pPr>
              <a:r>
                <a:rPr lang="tr-TR" sz="3499" dirty="0">
                  <a:solidFill>
                    <a:srgbClr val="1C1D15">
                      <a:alpha val="80000"/>
                    </a:srgbClr>
                  </a:solidFill>
                  <a:latin typeface="Open Sauce"/>
                </a:rPr>
                <a:t>31</a:t>
              </a:r>
              <a:r>
                <a:rPr lang="en-US" sz="3499" dirty="0">
                  <a:solidFill>
                    <a:srgbClr val="1C1D15">
                      <a:alpha val="80000"/>
                    </a:srgbClr>
                  </a:solidFill>
                  <a:latin typeface="Open Sauce"/>
                </a:rPr>
                <a:t>8</a:t>
              </a:r>
            </a:p>
          </p:txBody>
        </p:sp>
      </p:grpSp>
      <p:grpSp>
        <p:nvGrpSpPr>
          <p:cNvPr id="13" name="Group 13"/>
          <p:cNvGrpSpPr/>
          <p:nvPr/>
        </p:nvGrpSpPr>
        <p:grpSpPr>
          <a:xfrm>
            <a:off x="1655979" y="3866658"/>
            <a:ext cx="2980749" cy="921773"/>
            <a:chOff x="0" y="0"/>
            <a:chExt cx="3513324" cy="1086468"/>
          </a:xfrm>
        </p:grpSpPr>
        <p:sp>
          <p:nvSpPr>
            <p:cNvPr id="14" name="Freeform 14"/>
            <p:cNvSpPr/>
            <p:nvPr/>
          </p:nvSpPr>
          <p:spPr>
            <a:xfrm>
              <a:off x="0" y="0"/>
              <a:ext cx="3513324" cy="1086468"/>
            </a:xfrm>
            <a:custGeom>
              <a:avLst/>
              <a:gdLst/>
              <a:ahLst/>
              <a:cxnLst/>
              <a:rect l="l" t="t" r="r" b="b"/>
              <a:pathLst>
                <a:path w="3513324" h="1086468">
                  <a:moveTo>
                    <a:pt x="0" y="0"/>
                  </a:moveTo>
                  <a:lnTo>
                    <a:pt x="3513324" y="0"/>
                  </a:lnTo>
                  <a:lnTo>
                    <a:pt x="3513324" y="1086468"/>
                  </a:lnTo>
                  <a:lnTo>
                    <a:pt x="0" y="1086468"/>
                  </a:lnTo>
                  <a:close/>
                </a:path>
              </a:pathLst>
            </a:custGeom>
            <a:solidFill>
              <a:srgbClr val="C29DD1">
                <a:alpha val="80000"/>
              </a:srgbClr>
            </a:solidFill>
          </p:spPr>
          <p:txBody>
            <a:bodyPr/>
            <a:lstStyle/>
            <a:p>
              <a:endParaRPr lang="tr-TR"/>
            </a:p>
          </p:txBody>
        </p:sp>
        <p:sp>
          <p:nvSpPr>
            <p:cNvPr id="15" name="TextBox 15"/>
            <p:cNvSpPr txBox="1"/>
            <p:nvPr/>
          </p:nvSpPr>
          <p:spPr>
            <a:xfrm>
              <a:off x="0" y="-38100"/>
              <a:ext cx="3513324" cy="1124568"/>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655979" y="4866425"/>
            <a:ext cx="2980749" cy="976204"/>
            <a:chOff x="0" y="0"/>
            <a:chExt cx="3513324" cy="1086468"/>
          </a:xfrm>
        </p:grpSpPr>
        <p:sp>
          <p:nvSpPr>
            <p:cNvPr id="17" name="Freeform 17"/>
            <p:cNvSpPr/>
            <p:nvPr/>
          </p:nvSpPr>
          <p:spPr>
            <a:xfrm>
              <a:off x="0" y="0"/>
              <a:ext cx="3513324" cy="1086468"/>
            </a:xfrm>
            <a:custGeom>
              <a:avLst/>
              <a:gdLst/>
              <a:ahLst/>
              <a:cxnLst/>
              <a:rect l="l" t="t" r="r" b="b"/>
              <a:pathLst>
                <a:path w="3513324" h="1086468">
                  <a:moveTo>
                    <a:pt x="0" y="0"/>
                  </a:moveTo>
                  <a:lnTo>
                    <a:pt x="3513324" y="0"/>
                  </a:lnTo>
                  <a:lnTo>
                    <a:pt x="3513324" y="1086468"/>
                  </a:lnTo>
                  <a:lnTo>
                    <a:pt x="0" y="1086468"/>
                  </a:lnTo>
                  <a:close/>
                </a:path>
              </a:pathLst>
            </a:custGeom>
            <a:solidFill>
              <a:srgbClr val="C29DD1">
                <a:alpha val="80000"/>
              </a:srgbClr>
            </a:solidFill>
          </p:spPr>
          <p:txBody>
            <a:bodyPr/>
            <a:lstStyle/>
            <a:p>
              <a:endParaRPr lang="tr-TR"/>
            </a:p>
          </p:txBody>
        </p:sp>
        <p:sp>
          <p:nvSpPr>
            <p:cNvPr id="18" name="TextBox 18"/>
            <p:cNvSpPr txBox="1"/>
            <p:nvPr/>
          </p:nvSpPr>
          <p:spPr>
            <a:xfrm>
              <a:off x="0" y="-38100"/>
              <a:ext cx="3513324" cy="1124568"/>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4743352" y="4888530"/>
            <a:ext cx="4823296" cy="921773"/>
            <a:chOff x="0" y="0"/>
            <a:chExt cx="5685081" cy="1086468"/>
          </a:xfrm>
        </p:grpSpPr>
        <p:sp>
          <p:nvSpPr>
            <p:cNvPr id="20" name="Freeform 20"/>
            <p:cNvSpPr/>
            <p:nvPr/>
          </p:nvSpPr>
          <p:spPr>
            <a:xfrm>
              <a:off x="0" y="0"/>
              <a:ext cx="5685081" cy="1086468"/>
            </a:xfrm>
            <a:custGeom>
              <a:avLst/>
              <a:gdLst/>
              <a:ahLst/>
              <a:cxnLst/>
              <a:rect l="l" t="t" r="r" b="b"/>
              <a:pathLst>
                <a:path w="5685081" h="1086468">
                  <a:moveTo>
                    <a:pt x="0" y="0"/>
                  </a:moveTo>
                  <a:lnTo>
                    <a:pt x="5685081" y="0"/>
                  </a:lnTo>
                  <a:lnTo>
                    <a:pt x="5685081" y="1086468"/>
                  </a:lnTo>
                  <a:lnTo>
                    <a:pt x="0" y="1086468"/>
                  </a:lnTo>
                  <a:close/>
                </a:path>
              </a:pathLst>
            </a:custGeom>
            <a:solidFill>
              <a:srgbClr val="92B891">
                <a:alpha val="80000"/>
              </a:srgbClr>
            </a:solidFill>
          </p:spPr>
          <p:txBody>
            <a:bodyPr/>
            <a:lstStyle/>
            <a:p>
              <a:endParaRPr lang="tr-TR"/>
            </a:p>
          </p:txBody>
        </p:sp>
        <p:sp>
          <p:nvSpPr>
            <p:cNvPr id="21" name="TextBox 21"/>
            <p:cNvSpPr txBox="1"/>
            <p:nvPr/>
          </p:nvSpPr>
          <p:spPr>
            <a:xfrm>
              <a:off x="0" y="-66675"/>
              <a:ext cx="5685081" cy="1153143"/>
            </a:xfrm>
            <a:prstGeom prst="rect">
              <a:avLst/>
            </a:prstGeom>
          </p:spPr>
          <p:txBody>
            <a:bodyPr lIns="50800" tIns="50800" rIns="50800" bIns="50800" rtlCol="0" anchor="ctr"/>
            <a:lstStyle/>
            <a:p>
              <a:pPr algn="ctr">
                <a:lnSpc>
                  <a:spcPts val="4900"/>
                </a:lnSpc>
              </a:pPr>
              <a:r>
                <a:rPr lang="en-US" sz="3500" dirty="0">
                  <a:solidFill>
                    <a:srgbClr val="1C1D15">
                      <a:alpha val="80000"/>
                    </a:srgbClr>
                  </a:solidFill>
                  <a:latin typeface="Open Sauce"/>
                </a:rPr>
                <a:t>4</a:t>
              </a:r>
              <a:r>
                <a:rPr lang="tr-TR" sz="3500" dirty="0">
                  <a:solidFill>
                    <a:srgbClr val="1C1D15">
                      <a:alpha val="80000"/>
                    </a:srgbClr>
                  </a:solidFill>
                  <a:latin typeface="Open Sauce"/>
                </a:rPr>
                <a:t>4</a:t>
              </a:r>
              <a:endParaRPr lang="en-US" sz="3500" dirty="0">
                <a:solidFill>
                  <a:srgbClr val="1C1D15">
                    <a:alpha val="80000"/>
                  </a:srgbClr>
                </a:solidFill>
                <a:latin typeface="Open Sauce"/>
              </a:endParaRPr>
            </a:p>
          </p:txBody>
        </p:sp>
      </p:grpSp>
      <p:grpSp>
        <p:nvGrpSpPr>
          <p:cNvPr id="22" name="Group 22"/>
          <p:cNvGrpSpPr/>
          <p:nvPr/>
        </p:nvGrpSpPr>
        <p:grpSpPr>
          <a:xfrm>
            <a:off x="1655979" y="5912914"/>
            <a:ext cx="2980749" cy="921773"/>
            <a:chOff x="0" y="0"/>
            <a:chExt cx="3513324" cy="1086468"/>
          </a:xfrm>
        </p:grpSpPr>
        <p:sp>
          <p:nvSpPr>
            <p:cNvPr id="23" name="Freeform 23"/>
            <p:cNvSpPr/>
            <p:nvPr/>
          </p:nvSpPr>
          <p:spPr>
            <a:xfrm>
              <a:off x="0" y="0"/>
              <a:ext cx="3513324" cy="1086468"/>
            </a:xfrm>
            <a:custGeom>
              <a:avLst/>
              <a:gdLst/>
              <a:ahLst/>
              <a:cxnLst/>
              <a:rect l="l" t="t" r="r" b="b"/>
              <a:pathLst>
                <a:path w="3513324" h="1086468">
                  <a:moveTo>
                    <a:pt x="0" y="0"/>
                  </a:moveTo>
                  <a:lnTo>
                    <a:pt x="3513324" y="0"/>
                  </a:lnTo>
                  <a:lnTo>
                    <a:pt x="3513324" y="1086468"/>
                  </a:lnTo>
                  <a:lnTo>
                    <a:pt x="0" y="1086468"/>
                  </a:lnTo>
                  <a:close/>
                </a:path>
              </a:pathLst>
            </a:custGeom>
            <a:solidFill>
              <a:srgbClr val="C29DD1">
                <a:alpha val="80000"/>
              </a:srgbClr>
            </a:solidFill>
          </p:spPr>
          <p:txBody>
            <a:bodyPr/>
            <a:lstStyle/>
            <a:p>
              <a:endParaRPr lang="tr-TR"/>
            </a:p>
          </p:txBody>
        </p:sp>
        <p:sp>
          <p:nvSpPr>
            <p:cNvPr id="24" name="TextBox 24"/>
            <p:cNvSpPr txBox="1"/>
            <p:nvPr/>
          </p:nvSpPr>
          <p:spPr>
            <a:xfrm>
              <a:off x="0" y="-38100"/>
              <a:ext cx="3513324" cy="1124568"/>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4743352" y="5912914"/>
            <a:ext cx="4823296" cy="921773"/>
            <a:chOff x="0" y="0"/>
            <a:chExt cx="5685081" cy="1086468"/>
          </a:xfrm>
        </p:grpSpPr>
        <p:sp>
          <p:nvSpPr>
            <p:cNvPr id="26" name="Freeform 26"/>
            <p:cNvSpPr/>
            <p:nvPr/>
          </p:nvSpPr>
          <p:spPr>
            <a:xfrm>
              <a:off x="0" y="0"/>
              <a:ext cx="5685081" cy="1086468"/>
            </a:xfrm>
            <a:custGeom>
              <a:avLst/>
              <a:gdLst/>
              <a:ahLst/>
              <a:cxnLst/>
              <a:rect l="l" t="t" r="r" b="b"/>
              <a:pathLst>
                <a:path w="5685081" h="1086468">
                  <a:moveTo>
                    <a:pt x="0" y="0"/>
                  </a:moveTo>
                  <a:lnTo>
                    <a:pt x="5685081" y="0"/>
                  </a:lnTo>
                  <a:lnTo>
                    <a:pt x="5685081" y="1086468"/>
                  </a:lnTo>
                  <a:lnTo>
                    <a:pt x="0" y="1086468"/>
                  </a:lnTo>
                  <a:close/>
                </a:path>
              </a:pathLst>
            </a:custGeom>
            <a:solidFill>
              <a:srgbClr val="92B891">
                <a:alpha val="80000"/>
              </a:srgbClr>
            </a:solidFill>
          </p:spPr>
          <p:txBody>
            <a:bodyPr/>
            <a:lstStyle/>
            <a:p>
              <a:endParaRPr lang="tr-TR"/>
            </a:p>
          </p:txBody>
        </p:sp>
        <p:sp>
          <p:nvSpPr>
            <p:cNvPr id="27" name="TextBox 27"/>
            <p:cNvSpPr txBox="1"/>
            <p:nvPr/>
          </p:nvSpPr>
          <p:spPr>
            <a:xfrm>
              <a:off x="0" y="-66675"/>
              <a:ext cx="5685081" cy="1153143"/>
            </a:xfrm>
            <a:prstGeom prst="rect">
              <a:avLst/>
            </a:prstGeom>
          </p:spPr>
          <p:txBody>
            <a:bodyPr lIns="50800" tIns="50800" rIns="50800" bIns="50800" rtlCol="0" anchor="ctr"/>
            <a:lstStyle/>
            <a:p>
              <a:pPr algn="ctr">
                <a:lnSpc>
                  <a:spcPts val="4900"/>
                </a:lnSpc>
              </a:pPr>
              <a:r>
                <a:rPr lang="en-US" sz="3500">
                  <a:solidFill>
                    <a:srgbClr val="1C1D15">
                      <a:alpha val="80000"/>
                    </a:srgbClr>
                  </a:solidFill>
                  <a:latin typeface="Open Sauce"/>
                </a:rPr>
                <a:t>12</a:t>
              </a:r>
            </a:p>
          </p:txBody>
        </p:sp>
      </p:grpSp>
      <p:grpSp>
        <p:nvGrpSpPr>
          <p:cNvPr id="28" name="Group 28"/>
          <p:cNvGrpSpPr/>
          <p:nvPr/>
        </p:nvGrpSpPr>
        <p:grpSpPr>
          <a:xfrm>
            <a:off x="1655979" y="6937298"/>
            <a:ext cx="2988234" cy="921773"/>
            <a:chOff x="0" y="0"/>
            <a:chExt cx="3522146" cy="1086468"/>
          </a:xfrm>
        </p:grpSpPr>
        <p:sp>
          <p:nvSpPr>
            <p:cNvPr id="29" name="Freeform 29"/>
            <p:cNvSpPr/>
            <p:nvPr/>
          </p:nvSpPr>
          <p:spPr>
            <a:xfrm>
              <a:off x="0" y="0"/>
              <a:ext cx="3522146" cy="1086468"/>
            </a:xfrm>
            <a:custGeom>
              <a:avLst/>
              <a:gdLst/>
              <a:ahLst/>
              <a:cxnLst/>
              <a:rect l="l" t="t" r="r" b="b"/>
              <a:pathLst>
                <a:path w="3522146" h="1086468">
                  <a:moveTo>
                    <a:pt x="0" y="0"/>
                  </a:moveTo>
                  <a:lnTo>
                    <a:pt x="3522146" y="0"/>
                  </a:lnTo>
                  <a:lnTo>
                    <a:pt x="3522146" y="1086468"/>
                  </a:lnTo>
                  <a:lnTo>
                    <a:pt x="0" y="1086468"/>
                  </a:lnTo>
                  <a:close/>
                </a:path>
              </a:pathLst>
            </a:custGeom>
            <a:solidFill>
              <a:srgbClr val="C29DD1">
                <a:alpha val="80000"/>
              </a:srgbClr>
            </a:solidFill>
          </p:spPr>
          <p:txBody>
            <a:bodyPr/>
            <a:lstStyle/>
            <a:p>
              <a:endParaRPr lang="tr-TR"/>
            </a:p>
          </p:txBody>
        </p:sp>
        <p:sp>
          <p:nvSpPr>
            <p:cNvPr id="30" name="TextBox 30"/>
            <p:cNvSpPr txBox="1"/>
            <p:nvPr/>
          </p:nvSpPr>
          <p:spPr>
            <a:xfrm>
              <a:off x="0" y="-38100"/>
              <a:ext cx="3522146" cy="1124568"/>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1655979" y="7961682"/>
            <a:ext cx="2988234" cy="921773"/>
            <a:chOff x="0" y="0"/>
            <a:chExt cx="3522146" cy="1086468"/>
          </a:xfrm>
        </p:grpSpPr>
        <p:sp>
          <p:nvSpPr>
            <p:cNvPr id="32" name="Freeform 32"/>
            <p:cNvSpPr/>
            <p:nvPr/>
          </p:nvSpPr>
          <p:spPr>
            <a:xfrm>
              <a:off x="0" y="0"/>
              <a:ext cx="3522146" cy="1086468"/>
            </a:xfrm>
            <a:custGeom>
              <a:avLst/>
              <a:gdLst/>
              <a:ahLst/>
              <a:cxnLst/>
              <a:rect l="l" t="t" r="r" b="b"/>
              <a:pathLst>
                <a:path w="3522146" h="1086468">
                  <a:moveTo>
                    <a:pt x="0" y="0"/>
                  </a:moveTo>
                  <a:lnTo>
                    <a:pt x="3522146" y="0"/>
                  </a:lnTo>
                  <a:lnTo>
                    <a:pt x="3522146" y="1086468"/>
                  </a:lnTo>
                  <a:lnTo>
                    <a:pt x="0" y="1086468"/>
                  </a:lnTo>
                  <a:close/>
                </a:path>
              </a:pathLst>
            </a:custGeom>
            <a:solidFill>
              <a:srgbClr val="C29DD1">
                <a:alpha val="80000"/>
              </a:srgbClr>
            </a:solidFill>
          </p:spPr>
          <p:txBody>
            <a:bodyPr/>
            <a:lstStyle/>
            <a:p>
              <a:endParaRPr lang="tr-TR"/>
            </a:p>
          </p:txBody>
        </p:sp>
        <p:sp>
          <p:nvSpPr>
            <p:cNvPr id="33" name="TextBox 33"/>
            <p:cNvSpPr txBox="1"/>
            <p:nvPr/>
          </p:nvSpPr>
          <p:spPr>
            <a:xfrm>
              <a:off x="0" y="-38100"/>
              <a:ext cx="3522146" cy="1124568"/>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a:off x="4743352" y="6937298"/>
            <a:ext cx="4823296" cy="921773"/>
            <a:chOff x="0" y="0"/>
            <a:chExt cx="5685081" cy="1086468"/>
          </a:xfrm>
        </p:grpSpPr>
        <p:sp>
          <p:nvSpPr>
            <p:cNvPr id="35" name="Freeform 35"/>
            <p:cNvSpPr/>
            <p:nvPr/>
          </p:nvSpPr>
          <p:spPr>
            <a:xfrm>
              <a:off x="0" y="0"/>
              <a:ext cx="5685081" cy="1086468"/>
            </a:xfrm>
            <a:custGeom>
              <a:avLst/>
              <a:gdLst/>
              <a:ahLst/>
              <a:cxnLst/>
              <a:rect l="l" t="t" r="r" b="b"/>
              <a:pathLst>
                <a:path w="5685081" h="1086468">
                  <a:moveTo>
                    <a:pt x="0" y="0"/>
                  </a:moveTo>
                  <a:lnTo>
                    <a:pt x="5685081" y="0"/>
                  </a:lnTo>
                  <a:lnTo>
                    <a:pt x="5685081" y="1086468"/>
                  </a:lnTo>
                  <a:lnTo>
                    <a:pt x="0" y="1086468"/>
                  </a:lnTo>
                  <a:close/>
                </a:path>
              </a:pathLst>
            </a:custGeom>
            <a:solidFill>
              <a:srgbClr val="92B891">
                <a:alpha val="80000"/>
              </a:srgbClr>
            </a:solidFill>
          </p:spPr>
          <p:txBody>
            <a:bodyPr/>
            <a:lstStyle/>
            <a:p>
              <a:endParaRPr lang="tr-TR"/>
            </a:p>
          </p:txBody>
        </p:sp>
        <p:sp>
          <p:nvSpPr>
            <p:cNvPr id="36" name="TextBox 36"/>
            <p:cNvSpPr txBox="1"/>
            <p:nvPr/>
          </p:nvSpPr>
          <p:spPr>
            <a:xfrm>
              <a:off x="0" y="-66675"/>
              <a:ext cx="5685081" cy="1153143"/>
            </a:xfrm>
            <a:prstGeom prst="rect">
              <a:avLst/>
            </a:prstGeom>
          </p:spPr>
          <p:txBody>
            <a:bodyPr lIns="50800" tIns="50800" rIns="50800" bIns="50800" rtlCol="0" anchor="ctr"/>
            <a:lstStyle/>
            <a:p>
              <a:pPr algn="ctr">
                <a:lnSpc>
                  <a:spcPts val="4900"/>
                </a:lnSpc>
              </a:pPr>
              <a:r>
                <a:rPr lang="en-US" sz="3500">
                  <a:solidFill>
                    <a:srgbClr val="1C1D15">
                      <a:alpha val="80000"/>
                    </a:srgbClr>
                  </a:solidFill>
                  <a:latin typeface="Open Sauce"/>
                </a:rPr>
                <a:t>1</a:t>
              </a:r>
            </a:p>
          </p:txBody>
        </p:sp>
      </p:grpSp>
      <p:grpSp>
        <p:nvGrpSpPr>
          <p:cNvPr id="37" name="Group 37"/>
          <p:cNvGrpSpPr/>
          <p:nvPr/>
        </p:nvGrpSpPr>
        <p:grpSpPr>
          <a:xfrm>
            <a:off x="4743352" y="7961682"/>
            <a:ext cx="4823296" cy="921773"/>
            <a:chOff x="0" y="0"/>
            <a:chExt cx="5685081" cy="1086468"/>
          </a:xfrm>
        </p:grpSpPr>
        <p:sp>
          <p:nvSpPr>
            <p:cNvPr id="38" name="Freeform 38"/>
            <p:cNvSpPr/>
            <p:nvPr/>
          </p:nvSpPr>
          <p:spPr>
            <a:xfrm>
              <a:off x="0" y="0"/>
              <a:ext cx="5685081" cy="1086468"/>
            </a:xfrm>
            <a:custGeom>
              <a:avLst/>
              <a:gdLst/>
              <a:ahLst/>
              <a:cxnLst/>
              <a:rect l="l" t="t" r="r" b="b"/>
              <a:pathLst>
                <a:path w="5685081" h="1086468">
                  <a:moveTo>
                    <a:pt x="0" y="0"/>
                  </a:moveTo>
                  <a:lnTo>
                    <a:pt x="5685081" y="0"/>
                  </a:lnTo>
                  <a:lnTo>
                    <a:pt x="5685081" y="1086468"/>
                  </a:lnTo>
                  <a:lnTo>
                    <a:pt x="0" y="1086468"/>
                  </a:lnTo>
                  <a:close/>
                </a:path>
              </a:pathLst>
            </a:custGeom>
            <a:solidFill>
              <a:srgbClr val="92B891">
                <a:alpha val="80000"/>
              </a:srgbClr>
            </a:solidFill>
          </p:spPr>
          <p:txBody>
            <a:bodyPr/>
            <a:lstStyle/>
            <a:p>
              <a:endParaRPr lang="tr-TR"/>
            </a:p>
          </p:txBody>
        </p:sp>
        <p:sp>
          <p:nvSpPr>
            <p:cNvPr id="39" name="TextBox 39"/>
            <p:cNvSpPr txBox="1"/>
            <p:nvPr/>
          </p:nvSpPr>
          <p:spPr>
            <a:xfrm>
              <a:off x="0" y="-66675"/>
              <a:ext cx="5685081" cy="1153143"/>
            </a:xfrm>
            <a:prstGeom prst="rect">
              <a:avLst/>
            </a:prstGeom>
          </p:spPr>
          <p:txBody>
            <a:bodyPr lIns="50800" tIns="50800" rIns="50800" bIns="50800" rtlCol="0" anchor="ctr"/>
            <a:lstStyle/>
            <a:p>
              <a:pPr algn="ctr">
                <a:lnSpc>
                  <a:spcPts val="4900"/>
                </a:lnSpc>
              </a:pPr>
              <a:r>
                <a:rPr lang="en-US" sz="3500">
                  <a:solidFill>
                    <a:srgbClr val="1C1D15">
                      <a:alpha val="80000"/>
                    </a:srgbClr>
                  </a:solidFill>
                  <a:latin typeface="Open Sauce"/>
                </a:rPr>
                <a:t>1</a:t>
              </a:r>
            </a:p>
          </p:txBody>
        </p:sp>
      </p:grpSp>
      <p:sp>
        <p:nvSpPr>
          <p:cNvPr id="40" name="Freeform 40"/>
          <p:cNvSpPr/>
          <p:nvPr/>
        </p:nvSpPr>
        <p:spPr>
          <a:xfrm rot="-86798">
            <a:off x="716644" y="495748"/>
            <a:ext cx="943909" cy="1084953"/>
          </a:xfrm>
          <a:custGeom>
            <a:avLst/>
            <a:gdLst/>
            <a:ahLst/>
            <a:cxnLst/>
            <a:rect l="l" t="t" r="r" b="b"/>
            <a:pathLst>
              <a:path w="943909" h="1084953">
                <a:moveTo>
                  <a:pt x="0" y="0"/>
                </a:moveTo>
                <a:lnTo>
                  <a:pt x="943909" y="0"/>
                </a:lnTo>
                <a:lnTo>
                  <a:pt x="943909" y="1084954"/>
                </a:lnTo>
                <a:lnTo>
                  <a:pt x="0" y="108495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tr-TR"/>
          </a:p>
        </p:txBody>
      </p:sp>
      <p:sp>
        <p:nvSpPr>
          <p:cNvPr id="41" name="Freeform 41"/>
          <p:cNvSpPr/>
          <p:nvPr/>
        </p:nvSpPr>
        <p:spPr>
          <a:xfrm rot="-9053767">
            <a:off x="-2941474" y="8570392"/>
            <a:ext cx="6325643" cy="2134905"/>
          </a:xfrm>
          <a:custGeom>
            <a:avLst/>
            <a:gdLst/>
            <a:ahLst/>
            <a:cxnLst/>
            <a:rect l="l" t="t" r="r" b="b"/>
            <a:pathLst>
              <a:path w="6325643" h="2134905">
                <a:moveTo>
                  <a:pt x="0" y="0"/>
                </a:moveTo>
                <a:lnTo>
                  <a:pt x="6325644" y="0"/>
                </a:lnTo>
                <a:lnTo>
                  <a:pt x="6325644" y="2134905"/>
                </a:lnTo>
                <a:lnTo>
                  <a:pt x="0" y="21349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endParaRPr lang="tr-TR"/>
          </a:p>
        </p:txBody>
      </p:sp>
      <p:grpSp>
        <p:nvGrpSpPr>
          <p:cNvPr id="42" name="Group 42"/>
          <p:cNvGrpSpPr/>
          <p:nvPr/>
        </p:nvGrpSpPr>
        <p:grpSpPr>
          <a:xfrm>
            <a:off x="12168947" y="2520339"/>
            <a:ext cx="4538852" cy="5916564"/>
            <a:chOff x="0" y="0"/>
            <a:chExt cx="6051803" cy="7888752"/>
          </a:xfrm>
        </p:grpSpPr>
        <p:sp>
          <p:nvSpPr>
            <p:cNvPr id="43" name="Freeform 43"/>
            <p:cNvSpPr/>
            <p:nvPr/>
          </p:nvSpPr>
          <p:spPr>
            <a:xfrm rot="-488873">
              <a:off x="1371675" y="377650"/>
              <a:ext cx="4187429" cy="7250959"/>
            </a:xfrm>
            <a:custGeom>
              <a:avLst/>
              <a:gdLst/>
              <a:ahLst/>
              <a:cxnLst/>
              <a:rect l="l" t="t" r="r" b="b"/>
              <a:pathLst>
                <a:path w="4187429" h="7250959">
                  <a:moveTo>
                    <a:pt x="0" y="0"/>
                  </a:moveTo>
                  <a:lnTo>
                    <a:pt x="4187429" y="0"/>
                  </a:lnTo>
                  <a:lnTo>
                    <a:pt x="4187429" y="7250959"/>
                  </a:lnTo>
                  <a:lnTo>
                    <a:pt x="0" y="725095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tr-TR"/>
            </a:p>
          </p:txBody>
        </p:sp>
        <p:sp>
          <p:nvSpPr>
            <p:cNvPr id="44" name="TextBox 44"/>
            <p:cNvSpPr txBox="1"/>
            <p:nvPr/>
          </p:nvSpPr>
          <p:spPr>
            <a:xfrm rot="69139">
              <a:off x="81576" y="1357996"/>
              <a:ext cx="4383477" cy="2166743"/>
            </a:xfrm>
            <a:prstGeom prst="rect">
              <a:avLst/>
            </a:prstGeom>
          </p:spPr>
          <p:txBody>
            <a:bodyPr lIns="0" tIns="0" rIns="0" bIns="0" rtlCol="0" anchor="t">
              <a:spAutoFit/>
            </a:bodyPr>
            <a:lstStyle/>
            <a:p>
              <a:pPr>
                <a:lnSpc>
                  <a:spcPts val="4382"/>
                </a:lnSpc>
              </a:pPr>
              <a:r>
                <a:rPr lang="en-US" sz="3371">
                  <a:solidFill>
                    <a:srgbClr val="C64F43"/>
                  </a:solidFill>
                  <a:latin typeface="TAN New York"/>
                </a:rPr>
                <a:t>Çiçek Satıcısının </a:t>
              </a:r>
            </a:p>
            <a:p>
              <a:pPr>
                <a:lnSpc>
                  <a:spcPts val="4382"/>
                </a:lnSpc>
              </a:pPr>
              <a:r>
                <a:rPr lang="en-US" sz="3371">
                  <a:solidFill>
                    <a:srgbClr val="C64F43"/>
                  </a:solidFill>
                  <a:latin typeface="TAN New York"/>
                </a:rPr>
                <a:t>Gül Bahçesi</a:t>
              </a:r>
            </a:p>
          </p:txBody>
        </p:sp>
        <p:sp>
          <p:nvSpPr>
            <p:cNvPr id="45" name="AutoShape 45"/>
            <p:cNvSpPr/>
            <p:nvPr/>
          </p:nvSpPr>
          <p:spPr>
            <a:xfrm>
              <a:off x="150916" y="378919"/>
              <a:ext cx="2283235" cy="47348"/>
            </a:xfrm>
            <a:prstGeom prst="line">
              <a:avLst/>
            </a:prstGeom>
            <a:ln w="12700" cap="flat">
              <a:solidFill>
                <a:srgbClr val="C64F43"/>
              </a:solidFill>
              <a:prstDash val="solid"/>
              <a:headEnd type="none" w="sm" len="sm"/>
              <a:tailEnd type="none" w="sm" len="sm"/>
            </a:ln>
          </p:spPr>
          <p:txBody>
            <a:bodyPr/>
            <a:lstStyle/>
            <a:p>
              <a:endParaRPr lang="tr-TR"/>
            </a:p>
          </p:txBody>
        </p:sp>
        <p:sp>
          <p:nvSpPr>
            <p:cNvPr id="46" name="TextBox 46"/>
            <p:cNvSpPr txBox="1"/>
            <p:nvPr/>
          </p:nvSpPr>
          <p:spPr>
            <a:xfrm rot="72000">
              <a:off x="170446" y="-11610"/>
              <a:ext cx="2532767" cy="353084"/>
            </a:xfrm>
            <a:prstGeom prst="rect">
              <a:avLst/>
            </a:prstGeom>
          </p:spPr>
          <p:txBody>
            <a:bodyPr lIns="0" tIns="0" rIns="0" bIns="0" rtlCol="0" anchor="t">
              <a:spAutoFit/>
            </a:bodyPr>
            <a:lstStyle/>
            <a:p>
              <a:pPr>
                <a:lnSpc>
                  <a:spcPts val="2204"/>
                </a:lnSpc>
                <a:spcBef>
                  <a:spcPct val="0"/>
                </a:spcBef>
              </a:pPr>
              <a:r>
                <a:rPr lang="en-US" sz="1574" spc="-34">
                  <a:solidFill>
                    <a:srgbClr val="383838"/>
                  </a:solidFill>
                  <a:latin typeface="Open Sauce Bold"/>
                </a:rPr>
                <a:t>AYLİN DAĞDELEN</a:t>
              </a:r>
            </a:p>
          </p:txBody>
        </p:sp>
        <p:sp>
          <p:nvSpPr>
            <p:cNvPr id="47" name="Freeform 47"/>
            <p:cNvSpPr/>
            <p:nvPr/>
          </p:nvSpPr>
          <p:spPr>
            <a:xfrm rot="72000">
              <a:off x="2214" y="6537144"/>
              <a:ext cx="253307" cy="214044"/>
            </a:xfrm>
            <a:custGeom>
              <a:avLst/>
              <a:gdLst/>
              <a:ahLst/>
              <a:cxnLst/>
              <a:rect l="l" t="t" r="r" b="b"/>
              <a:pathLst>
                <a:path w="253307" h="214044">
                  <a:moveTo>
                    <a:pt x="0" y="0"/>
                  </a:moveTo>
                  <a:lnTo>
                    <a:pt x="253306" y="0"/>
                  </a:lnTo>
                  <a:lnTo>
                    <a:pt x="253306" y="214044"/>
                  </a:lnTo>
                  <a:lnTo>
                    <a:pt x="0" y="21404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tr-TR"/>
            </a:p>
          </p:txBody>
        </p:sp>
        <p:sp>
          <p:nvSpPr>
            <p:cNvPr id="48" name="TextBox 48"/>
            <p:cNvSpPr txBox="1"/>
            <p:nvPr/>
          </p:nvSpPr>
          <p:spPr>
            <a:xfrm rot="72000">
              <a:off x="329070" y="6468974"/>
              <a:ext cx="843394" cy="321865"/>
            </a:xfrm>
            <a:prstGeom prst="rect">
              <a:avLst/>
            </a:prstGeom>
          </p:spPr>
          <p:txBody>
            <a:bodyPr lIns="0" tIns="0" rIns="0" bIns="0" rtlCol="0" anchor="t">
              <a:spAutoFit/>
            </a:bodyPr>
            <a:lstStyle/>
            <a:p>
              <a:pPr>
                <a:lnSpc>
                  <a:spcPts val="2050"/>
                </a:lnSpc>
                <a:spcBef>
                  <a:spcPct val="0"/>
                </a:spcBef>
              </a:pPr>
              <a:r>
                <a:rPr lang="en-US" sz="1464" spc="-32">
                  <a:solidFill>
                    <a:srgbClr val="383838"/>
                  </a:solidFill>
                  <a:latin typeface="Open Sauce Bold"/>
                </a:rPr>
                <a:t>Sesler</a:t>
              </a:r>
            </a:p>
          </p:txBody>
        </p:sp>
        <p:sp>
          <p:nvSpPr>
            <p:cNvPr id="49" name="TextBox 49"/>
            <p:cNvSpPr txBox="1"/>
            <p:nvPr/>
          </p:nvSpPr>
          <p:spPr>
            <a:xfrm rot="72000">
              <a:off x="1172647" y="6492742"/>
              <a:ext cx="1223213" cy="321865"/>
            </a:xfrm>
            <a:prstGeom prst="rect">
              <a:avLst/>
            </a:prstGeom>
          </p:spPr>
          <p:txBody>
            <a:bodyPr lIns="0" tIns="0" rIns="0" bIns="0" rtlCol="0" anchor="t">
              <a:spAutoFit/>
            </a:bodyPr>
            <a:lstStyle/>
            <a:p>
              <a:pPr>
                <a:lnSpc>
                  <a:spcPts val="2050"/>
                </a:lnSpc>
                <a:spcBef>
                  <a:spcPct val="0"/>
                </a:spcBef>
              </a:pPr>
              <a:r>
                <a:rPr lang="en-US" sz="1464" spc="-39">
                  <a:solidFill>
                    <a:srgbClr val="383838"/>
                  </a:solidFill>
                  <a:latin typeface="Open Sauce"/>
                </a:rPr>
                <a:t>Yayınevi</a:t>
              </a:r>
            </a:p>
          </p:txBody>
        </p:sp>
      </p:grpSp>
      <p:grpSp>
        <p:nvGrpSpPr>
          <p:cNvPr id="50" name="Group 50"/>
          <p:cNvGrpSpPr/>
          <p:nvPr/>
        </p:nvGrpSpPr>
        <p:grpSpPr>
          <a:xfrm>
            <a:off x="17473222" y="9467924"/>
            <a:ext cx="543705" cy="552303"/>
            <a:chOff x="0" y="0"/>
            <a:chExt cx="846253" cy="859634"/>
          </a:xfrm>
        </p:grpSpPr>
        <p:sp>
          <p:nvSpPr>
            <p:cNvPr id="51" name="Freeform 51"/>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52" name="TextBox 52"/>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53" name="Freeform 53"/>
          <p:cNvSpPr/>
          <p:nvPr/>
        </p:nvSpPr>
        <p:spPr>
          <a:xfrm>
            <a:off x="11323432" y="1855384"/>
            <a:ext cx="5384368" cy="6723542"/>
          </a:xfrm>
          <a:custGeom>
            <a:avLst/>
            <a:gdLst/>
            <a:ahLst/>
            <a:cxnLst/>
            <a:rect l="l" t="t" r="r" b="b"/>
            <a:pathLst>
              <a:path w="5384368" h="6723542">
                <a:moveTo>
                  <a:pt x="0" y="0"/>
                </a:moveTo>
                <a:lnTo>
                  <a:pt x="5384367" y="0"/>
                </a:lnTo>
                <a:lnTo>
                  <a:pt x="5384367" y="6723542"/>
                </a:lnTo>
                <a:lnTo>
                  <a:pt x="0" y="6723542"/>
                </a:lnTo>
                <a:lnTo>
                  <a:pt x="0" y="0"/>
                </a:lnTo>
                <a:close/>
              </a:path>
            </a:pathLst>
          </a:custGeom>
          <a:blipFill>
            <a:blip r:embed="rId16"/>
            <a:stretch>
              <a:fillRect l="-8987" r="-78503"/>
            </a:stretch>
          </a:blipFill>
        </p:spPr>
        <p:txBody>
          <a:bodyPr/>
          <a:lstStyle/>
          <a:p>
            <a:endParaRPr lang="tr-TR"/>
          </a:p>
        </p:txBody>
      </p:sp>
      <p:sp>
        <p:nvSpPr>
          <p:cNvPr id="54" name="TextBox 54"/>
          <p:cNvSpPr txBox="1"/>
          <p:nvPr/>
        </p:nvSpPr>
        <p:spPr>
          <a:xfrm>
            <a:off x="1736161" y="1396696"/>
            <a:ext cx="7830487" cy="2025015"/>
          </a:xfrm>
          <a:prstGeom prst="rect">
            <a:avLst/>
          </a:prstGeom>
        </p:spPr>
        <p:txBody>
          <a:bodyPr lIns="0" tIns="0" rIns="0" bIns="0" rtlCol="0" anchor="t">
            <a:spAutoFit/>
          </a:bodyPr>
          <a:lstStyle/>
          <a:p>
            <a:pPr marL="0" lvl="0" indent="0" algn="l">
              <a:lnSpc>
                <a:spcPts val="7920"/>
              </a:lnSpc>
              <a:spcBef>
                <a:spcPct val="0"/>
              </a:spcBef>
            </a:pPr>
            <a:r>
              <a:rPr lang="en-US" sz="7200" spc="-129">
                <a:solidFill>
                  <a:srgbClr val="1C1D15"/>
                </a:solidFill>
                <a:latin typeface="Fraunces Semi-Bold"/>
              </a:rPr>
              <a:t>OKULUMUZ HAKKINDA</a:t>
            </a:r>
          </a:p>
        </p:txBody>
      </p:sp>
      <p:sp>
        <p:nvSpPr>
          <p:cNvPr id="55" name="TextBox 55"/>
          <p:cNvSpPr txBox="1"/>
          <p:nvPr/>
        </p:nvSpPr>
        <p:spPr>
          <a:xfrm>
            <a:off x="2095543" y="4176105"/>
            <a:ext cx="2225549" cy="359785"/>
          </a:xfrm>
          <a:prstGeom prst="rect">
            <a:avLst/>
          </a:prstGeom>
        </p:spPr>
        <p:txBody>
          <a:bodyPr lIns="0" tIns="0" rIns="0" bIns="0" rtlCol="0" anchor="t">
            <a:spAutoFit/>
          </a:bodyPr>
          <a:lstStyle/>
          <a:p>
            <a:pPr>
              <a:lnSpc>
                <a:spcPts val="2747"/>
              </a:lnSpc>
            </a:pPr>
            <a:r>
              <a:rPr lang="en-US" sz="2803">
                <a:solidFill>
                  <a:srgbClr val="1C1D15"/>
                </a:solidFill>
                <a:latin typeface="Open Sauce Medium"/>
              </a:rPr>
              <a:t>Öğrenci</a:t>
            </a:r>
          </a:p>
        </p:txBody>
      </p:sp>
      <p:sp>
        <p:nvSpPr>
          <p:cNvPr id="56" name="TextBox 56"/>
          <p:cNvSpPr txBox="1"/>
          <p:nvPr/>
        </p:nvSpPr>
        <p:spPr>
          <a:xfrm>
            <a:off x="2095543" y="5196928"/>
            <a:ext cx="2225549" cy="359785"/>
          </a:xfrm>
          <a:prstGeom prst="rect">
            <a:avLst/>
          </a:prstGeom>
        </p:spPr>
        <p:txBody>
          <a:bodyPr lIns="0" tIns="0" rIns="0" bIns="0" rtlCol="0" anchor="t">
            <a:spAutoFit/>
          </a:bodyPr>
          <a:lstStyle/>
          <a:p>
            <a:pPr>
              <a:lnSpc>
                <a:spcPts val="2747"/>
              </a:lnSpc>
            </a:pPr>
            <a:r>
              <a:rPr lang="en-US" sz="2803">
                <a:solidFill>
                  <a:srgbClr val="1C1D15"/>
                </a:solidFill>
                <a:latin typeface="Open Sauce Medium"/>
              </a:rPr>
              <a:t>Öğretmen</a:t>
            </a:r>
          </a:p>
        </p:txBody>
      </p:sp>
      <p:sp>
        <p:nvSpPr>
          <p:cNvPr id="57" name="TextBox 57"/>
          <p:cNvSpPr txBox="1"/>
          <p:nvPr/>
        </p:nvSpPr>
        <p:spPr>
          <a:xfrm>
            <a:off x="2095543" y="6220341"/>
            <a:ext cx="2225549" cy="359785"/>
          </a:xfrm>
          <a:prstGeom prst="rect">
            <a:avLst/>
          </a:prstGeom>
        </p:spPr>
        <p:txBody>
          <a:bodyPr lIns="0" tIns="0" rIns="0" bIns="0" rtlCol="0" anchor="t">
            <a:spAutoFit/>
          </a:bodyPr>
          <a:lstStyle/>
          <a:p>
            <a:pPr>
              <a:lnSpc>
                <a:spcPts val="2747"/>
              </a:lnSpc>
            </a:pPr>
            <a:r>
              <a:rPr lang="en-US" sz="2803">
                <a:solidFill>
                  <a:srgbClr val="1C1D15"/>
                </a:solidFill>
                <a:latin typeface="Open Sauce Medium"/>
              </a:rPr>
              <a:t>Derslik</a:t>
            </a:r>
          </a:p>
        </p:txBody>
      </p:sp>
      <p:sp>
        <p:nvSpPr>
          <p:cNvPr id="58" name="TextBox 58"/>
          <p:cNvSpPr txBox="1"/>
          <p:nvPr/>
        </p:nvSpPr>
        <p:spPr>
          <a:xfrm>
            <a:off x="2095543" y="7244784"/>
            <a:ext cx="2225549" cy="359785"/>
          </a:xfrm>
          <a:prstGeom prst="rect">
            <a:avLst/>
          </a:prstGeom>
        </p:spPr>
        <p:txBody>
          <a:bodyPr lIns="0" tIns="0" rIns="0" bIns="0" rtlCol="0" anchor="t">
            <a:spAutoFit/>
          </a:bodyPr>
          <a:lstStyle/>
          <a:p>
            <a:pPr>
              <a:lnSpc>
                <a:spcPts val="2747"/>
              </a:lnSpc>
            </a:pPr>
            <a:r>
              <a:rPr lang="en-US" sz="2803">
                <a:solidFill>
                  <a:srgbClr val="1C1D15"/>
                </a:solidFill>
                <a:latin typeface="Open Sauce Medium"/>
              </a:rPr>
              <a:t>Kütüphane</a:t>
            </a:r>
          </a:p>
        </p:txBody>
      </p:sp>
      <p:sp>
        <p:nvSpPr>
          <p:cNvPr id="59" name="TextBox 59"/>
          <p:cNvSpPr txBox="1"/>
          <p:nvPr/>
        </p:nvSpPr>
        <p:spPr>
          <a:xfrm>
            <a:off x="2095543" y="8122744"/>
            <a:ext cx="2225549" cy="698401"/>
          </a:xfrm>
          <a:prstGeom prst="rect">
            <a:avLst/>
          </a:prstGeom>
        </p:spPr>
        <p:txBody>
          <a:bodyPr lIns="0" tIns="0" rIns="0" bIns="0" rtlCol="0" anchor="t">
            <a:spAutoFit/>
          </a:bodyPr>
          <a:lstStyle/>
          <a:p>
            <a:pPr>
              <a:lnSpc>
                <a:spcPts val="2747"/>
              </a:lnSpc>
            </a:pPr>
            <a:r>
              <a:rPr lang="en-US" sz="2803">
                <a:solidFill>
                  <a:srgbClr val="1C1D15"/>
                </a:solidFill>
                <a:latin typeface="Open Sauce Medium"/>
              </a:rPr>
              <a:t>Fen laboratuvarı</a:t>
            </a:r>
          </a:p>
        </p:txBody>
      </p:sp>
      <p:sp>
        <p:nvSpPr>
          <p:cNvPr id="60" name="TextBox 60"/>
          <p:cNvSpPr txBox="1"/>
          <p:nvPr/>
        </p:nvSpPr>
        <p:spPr>
          <a:xfrm rot="26173">
            <a:off x="17529070" y="9629287"/>
            <a:ext cx="442535" cy="307777"/>
          </a:xfrm>
          <a:prstGeom prst="rect">
            <a:avLst/>
          </a:prstGeom>
        </p:spPr>
        <p:txBody>
          <a:bodyPr lIns="0" tIns="0" rIns="0" bIns="0" rtlCol="0" anchor="t">
            <a:spAutoFit/>
          </a:bodyPr>
          <a:lstStyle/>
          <a:p>
            <a:pPr algn="ctr">
              <a:lnSpc>
                <a:spcPts val="2355"/>
              </a:lnSpc>
            </a:pPr>
            <a:r>
              <a:rPr lang="tr-TR" sz="2403" dirty="0">
                <a:solidFill>
                  <a:srgbClr val="1C1D15"/>
                </a:solidFill>
                <a:latin typeface="Source Serif Pro Bold"/>
              </a:rPr>
              <a:t>2</a:t>
            </a:r>
            <a:endParaRPr lang="en-US" sz="2403" dirty="0">
              <a:solidFill>
                <a:srgbClr val="1C1D15"/>
              </a:solidFill>
              <a:latin typeface="Source Serif Pro Bold"/>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8000">
            <a:off x="3968613" y="-4018398"/>
            <a:ext cx="10350774" cy="18323797"/>
          </a:xfrm>
          <a:custGeom>
            <a:avLst/>
            <a:gdLst/>
            <a:ahLst/>
            <a:cxnLst/>
            <a:rect l="l" t="t" r="r" b="b"/>
            <a:pathLst>
              <a:path w="10350774" h="18323797">
                <a:moveTo>
                  <a:pt x="10286937" y="0"/>
                </a:moveTo>
                <a:lnTo>
                  <a:pt x="10350774" y="18287888"/>
                </a:lnTo>
                <a:lnTo>
                  <a:pt x="63837" y="18323796"/>
                </a:lnTo>
                <a:lnTo>
                  <a:pt x="0" y="35908"/>
                </a:lnTo>
                <a:lnTo>
                  <a:pt x="10286937" y="0"/>
                </a:lnTo>
                <a:close/>
              </a:path>
            </a:pathLst>
          </a:custGeom>
          <a:blipFill>
            <a:blip r:embed="rId2"/>
            <a:stretch>
              <a:fillRect l="-20946" t="-48" r="-20494" b="-372"/>
            </a:stretch>
          </a:blipFill>
        </p:spPr>
        <p:txBody>
          <a:bodyPr/>
          <a:lstStyle/>
          <a:p>
            <a:endParaRPr lang="tr-TR"/>
          </a:p>
        </p:txBody>
      </p:sp>
      <p:grpSp>
        <p:nvGrpSpPr>
          <p:cNvPr id="3" name="Group 3"/>
          <p:cNvGrpSpPr/>
          <p:nvPr/>
        </p:nvGrpSpPr>
        <p:grpSpPr>
          <a:xfrm>
            <a:off x="10731038" y="1134839"/>
            <a:ext cx="6426796" cy="8032582"/>
            <a:chOff x="0" y="0"/>
            <a:chExt cx="1561912" cy="1952168"/>
          </a:xfrm>
        </p:grpSpPr>
        <p:sp>
          <p:nvSpPr>
            <p:cNvPr id="4" name="Freeform 4"/>
            <p:cNvSpPr/>
            <p:nvPr/>
          </p:nvSpPr>
          <p:spPr>
            <a:xfrm>
              <a:off x="0" y="0"/>
              <a:ext cx="1561912" cy="1952168"/>
            </a:xfrm>
            <a:custGeom>
              <a:avLst/>
              <a:gdLst/>
              <a:ahLst/>
              <a:cxnLst/>
              <a:rect l="l" t="t" r="r" b="b"/>
              <a:pathLst>
                <a:path w="1561912" h="1952168">
                  <a:moveTo>
                    <a:pt x="0" y="0"/>
                  </a:moveTo>
                  <a:lnTo>
                    <a:pt x="1561912" y="0"/>
                  </a:lnTo>
                  <a:lnTo>
                    <a:pt x="1561912" y="1952168"/>
                  </a:lnTo>
                  <a:lnTo>
                    <a:pt x="0" y="1952168"/>
                  </a:lnTo>
                  <a:close/>
                </a:path>
              </a:pathLst>
            </a:custGeom>
            <a:solidFill>
              <a:srgbClr val="FFD159">
                <a:alpha val="80000"/>
              </a:srgbClr>
            </a:solidFill>
            <a:ln cap="sq">
              <a:noFill/>
              <a:prstDash val="solid"/>
              <a:miter/>
            </a:ln>
          </p:spPr>
          <p:txBody>
            <a:bodyPr/>
            <a:lstStyle/>
            <a:p>
              <a:endParaRPr lang="tr-TR"/>
            </a:p>
          </p:txBody>
        </p:sp>
        <p:sp>
          <p:nvSpPr>
            <p:cNvPr id="5" name="TextBox 5"/>
            <p:cNvSpPr txBox="1"/>
            <p:nvPr/>
          </p:nvSpPr>
          <p:spPr>
            <a:xfrm>
              <a:off x="0" y="-38100"/>
              <a:ext cx="1561912" cy="199026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5400000">
            <a:off x="2651730" y="2533794"/>
            <a:ext cx="6233249" cy="8576479"/>
          </a:xfrm>
          <a:custGeom>
            <a:avLst/>
            <a:gdLst/>
            <a:ahLst/>
            <a:cxnLst/>
            <a:rect l="l" t="t" r="r" b="b"/>
            <a:pathLst>
              <a:path w="6233249" h="8576479">
                <a:moveTo>
                  <a:pt x="0" y="0"/>
                </a:moveTo>
                <a:lnTo>
                  <a:pt x="6233249" y="0"/>
                </a:lnTo>
                <a:lnTo>
                  <a:pt x="6233249" y="8576479"/>
                </a:lnTo>
                <a:lnTo>
                  <a:pt x="0" y="8576479"/>
                </a:lnTo>
                <a:lnTo>
                  <a:pt x="0" y="0"/>
                </a:lnTo>
                <a:close/>
              </a:path>
            </a:pathLst>
          </a:custGeom>
          <a:blipFill>
            <a:blip r:embed="rId3">
              <a:extLst>
                <a:ext uri="{96DAC541-7B7A-43D3-8B79-37D633B846F1}">
                  <asvg:svgBlip xmlns:asvg="http://schemas.microsoft.com/office/drawing/2016/SVG/main" xmlns="" r:embed="rId4"/>
                </a:ext>
              </a:extLst>
            </a:blip>
            <a:stretch>
              <a:fillRect b="-10728"/>
            </a:stretch>
          </a:blipFill>
          <a:ln cap="sq">
            <a:noFill/>
            <a:prstDash val="solid"/>
            <a:miter/>
          </a:ln>
        </p:spPr>
        <p:txBody>
          <a:bodyPr/>
          <a:lstStyle/>
          <a:p>
            <a:endParaRPr lang="tr-TR"/>
          </a:p>
        </p:txBody>
      </p:sp>
      <p:grpSp>
        <p:nvGrpSpPr>
          <p:cNvPr id="7" name="Group 7"/>
          <p:cNvGrpSpPr/>
          <p:nvPr/>
        </p:nvGrpSpPr>
        <p:grpSpPr>
          <a:xfrm rot="54372">
            <a:off x="7314096" y="5608835"/>
            <a:ext cx="4155080" cy="3929096"/>
            <a:chOff x="0" y="0"/>
            <a:chExt cx="5540107" cy="5238795"/>
          </a:xfrm>
        </p:grpSpPr>
        <p:grpSp>
          <p:nvGrpSpPr>
            <p:cNvPr id="8" name="Group 8"/>
            <p:cNvGrpSpPr/>
            <p:nvPr/>
          </p:nvGrpSpPr>
          <p:grpSpPr>
            <a:xfrm rot="3336299">
              <a:off x="1120908" y="391402"/>
              <a:ext cx="3298292" cy="4455992"/>
              <a:chOff x="0" y="0"/>
              <a:chExt cx="2780168" cy="3756007"/>
            </a:xfrm>
          </p:grpSpPr>
          <p:sp>
            <p:nvSpPr>
              <p:cNvPr id="9" name="Freeform 9"/>
              <p:cNvSpPr/>
              <p:nvPr/>
            </p:nvSpPr>
            <p:spPr>
              <a:xfrm>
                <a:off x="49007" y="47097"/>
                <a:ext cx="2683478" cy="3661812"/>
              </a:xfrm>
              <a:custGeom>
                <a:avLst/>
                <a:gdLst/>
                <a:ahLst/>
                <a:cxnLst/>
                <a:rect l="l" t="t" r="r" b="b"/>
                <a:pathLst>
                  <a:path w="2683478" h="3661812">
                    <a:moveTo>
                      <a:pt x="2275526" y="3591167"/>
                    </a:moveTo>
                    <a:cubicBezTo>
                      <a:pt x="2172213" y="3299425"/>
                      <a:pt x="2172213" y="3100570"/>
                      <a:pt x="2109961" y="3001143"/>
                    </a:cubicBezTo>
                    <a:cubicBezTo>
                      <a:pt x="2059629" y="2921339"/>
                      <a:pt x="1976185" y="2875550"/>
                      <a:pt x="1898038" y="2831069"/>
                    </a:cubicBezTo>
                    <a:cubicBezTo>
                      <a:pt x="1819891" y="2787897"/>
                      <a:pt x="1708631" y="2772198"/>
                      <a:pt x="1642405" y="2738183"/>
                    </a:cubicBezTo>
                    <a:cubicBezTo>
                      <a:pt x="1594723" y="2713326"/>
                      <a:pt x="1562934" y="2689777"/>
                      <a:pt x="1527172" y="2658379"/>
                    </a:cubicBezTo>
                    <a:cubicBezTo>
                      <a:pt x="1490086" y="2625673"/>
                      <a:pt x="1459622" y="2592966"/>
                      <a:pt x="1422535" y="2547177"/>
                    </a:cubicBezTo>
                    <a:cubicBezTo>
                      <a:pt x="1369554" y="2480456"/>
                      <a:pt x="1274189" y="2373179"/>
                      <a:pt x="1246374" y="2292067"/>
                    </a:cubicBezTo>
                    <a:cubicBezTo>
                      <a:pt x="1225182" y="2229271"/>
                      <a:pt x="1217234" y="2158625"/>
                      <a:pt x="1238427" y="2110219"/>
                    </a:cubicBezTo>
                    <a:cubicBezTo>
                      <a:pt x="1256970" y="2065739"/>
                      <a:pt x="1312600" y="2034340"/>
                      <a:pt x="1354985" y="2009484"/>
                    </a:cubicBezTo>
                    <a:cubicBezTo>
                      <a:pt x="1394720" y="1985935"/>
                      <a:pt x="1459622" y="1944071"/>
                      <a:pt x="1480814" y="1959770"/>
                    </a:cubicBezTo>
                    <a:cubicBezTo>
                      <a:pt x="1508629" y="1980702"/>
                      <a:pt x="1467569" y="2191331"/>
                      <a:pt x="1458297" y="2191331"/>
                    </a:cubicBezTo>
                    <a:cubicBezTo>
                      <a:pt x="1451675" y="2191331"/>
                      <a:pt x="1450350" y="2078821"/>
                      <a:pt x="1434456" y="2050040"/>
                    </a:cubicBezTo>
                    <a:cubicBezTo>
                      <a:pt x="1425184" y="2033032"/>
                      <a:pt x="1397369" y="2017333"/>
                      <a:pt x="1397369" y="2017333"/>
                    </a:cubicBezTo>
                    <a:cubicBezTo>
                      <a:pt x="1397369" y="2017333"/>
                      <a:pt x="1441078" y="2044807"/>
                      <a:pt x="1456973" y="2064430"/>
                    </a:cubicBezTo>
                    <a:cubicBezTo>
                      <a:pt x="1471542" y="2084054"/>
                      <a:pt x="1484788" y="2106295"/>
                      <a:pt x="1488761" y="2132460"/>
                    </a:cubicBezTo>
                    <a:cubicBezTo>
                      <a:pt x="1492735" y="2163858"/>
                      <a:pt x="1487437" y="2212264"/>
                      <a:pt x="1468893" y="2242354"/>
                    </a:cubicBezTo>
                    <a:cubicBezTo>
                      <a:pt x="1450350" y="2272443"/>
                      <a:pt x="1405316" y="2299917"/>
                      <a:pt x="1380150" y="2311691"/>
                    </a:cubicBezTo>
                    <a:cubicBezTo>
                      <a:pt x="1365581" y="2318232"/>
                      <a:pt x="1356309" y="2319541"/>
                      <a:pt x="1341739" y="2319541"/>
                    </a:cubicBezTo>
                    <a:cubicBezTo>
                      <a:pt x="1320547" y="2319541"/>
                      <a:pt x="1276838" y="2323465"/>
                      <a:pt x="1267566" y="2305150"/>
                    </a:cubicBezTo>
                    <a:cubicBezTo>
                      <a:pt x="1247698" y="2267210"/>
                      <a:pt x="1364256" y="2025183"/>
                      <a:pt x="1398694" y="2014717"/>
                    </a:cubicBezTo>
                    <a:cubicBezTo>
                      <a:pt x="1410614" y="2010792"/>
                      <a:pt x="1421211" y="2023874"/>
                      <a:pt x="1431807" y="2034340"/>
                    </a:cubicBezTo>
                    <a:cubicBezTo>
                      <a:pt x="1450350" y="2052656"/>
                      <a:pt x="1483463" y="2095829"/>
                      <a:pt x="1490086" y="2129843"/>
                    </a:cubicBezTo>
                    <a:cubicBezTo>
                      <a:pt x="1496708" y="2163858"/>
                      <a:pt x="1488761" y="2209647"/>
                      <a:pt x="1470218" y="2239737"/>
                    </a:cubicBezTo>
                    <a:cubicBezTo>
                      <a:pt x="1451675" y="2269827"/>
                      <a:pt x="1414588" y="2298608"/>
                      <a:pt x="1381475" y="2309074"/>
                    </a:cubicBezTo>
                    <a:cubicBezTo>
                      <a:pt x="1348362" y="2319541"/>
                      <a:pt x="1304653" y="2315616"/>
                      <a:pt x="1268891" y="2302533"/>
                    </a:cubicBezTo>
                    <a:cubicBezTo>
                      <a:pt x="1229155" y="2288142"/>
                      <a:pt x="1196042" y="2255436"/>
                      <a:pt x="1156306" y="2214880"/>
                    </a:cubicBezTo>
                    <a:cubicBezTo>
                      <a:pt x="1095379" y="2153392"/>
                      <a:pt x="1042398" y="2044807"/>
                      <a:pt x="954979" y="1957153"/>
                    </a:cubicBezTo>
                    <a:cubicBezTo>
                      <a:pt x="837097" y="1838102"/>
                      <a:pt x="596034" y="1683727"/>
                      <a:pt x="491397" y="1588225"/>
                    </a:cubicBezTo>
                    <a:cubicBezTo>
                      <a:pt x="431794" y="1534586"/>
                      <a:pt x="405303" y="1490105"/>
                      <a:pt x="360270" y="1453474"/>
                    </a:cubicBezTo>
                    <a:cubicBezTo>
                      <a:pt x="321859" y="1422076"/>
                      <a:pt x="272851" y="1415535"/>
                      <a:pt x="243712" y="1374979"/>
                    </a:cubicBezTo>
                    <a:cubicBezTo>
                      <a:pt x="205301" y="1322648"/>
                      <a:pt x="162916" y="1207522"/>
                      <a:pt x="176161" y="1146034"/>
                    </a:cubicBezTo>
                    <a:cubicBezTo>
                      <a:pt x="186758" y="1096320"/>
                      <a:pt x="234440" y="1047914"/>
                      <a:pt x="275500" y="1025674"/>
                    </a:cubicBezTo>
                    <a:cubicBezTo>
                      <a:pt x="315236" y="1004742"/>
                      <a:pt x="369541" y="1012592"/>
                      <a:pt x="415900" y="1012592"/>
                    </a:cubicBezTo>
                    <a:cubicBezTo>
                      <a:pt x="460933" y="1012592"/>
                      <a:pt x="504643" y="1017825"/>
                      <a:pt x="549676" y="1025674"/>
                    </a:cubicBezTo>
                    <a:cubicBezTo>
                      <a:pt x="598683" y="1034832"/>
                      <a:pt x="642393" y="1047914"/>
                      <a:pt x="700672" y="1066230"/>
                    </a:cubicBezTo>
                    <a:cubicBezTo>
                      <a:pt x="784116" y="1093703"/>
                      <a:pt x="909946" y="1163041"/>
                      <a:pt x="1001338" y="1178740"/>
                    </a:cubicBezTo>
                    <a:cubicBezTo>
                      <a:pt x="1071537" y="1191823"/>
                      <a:pt x="1143061" y="1164349"/>
                      <a:pt x="1196042" y="1177432"/>
                    </a:cubicBezTo>
                    <a:cubicBezTo>
                      <a:pt x="1237102" y="1187898"/>
                      <a:pt x="1274189" y="1208830"/>
                      <a:pt x="1296706" y="1232379"/>
                    </a:cubicBezTo>
                    <a:cubicBezTo>
                      <a:pt x="1315249" y="1252003"/>
                      <a:pt x="1325845" y="1276859"/>
                      <a:pt x="1331143" y="1300408"/>
                    </a:cubicBezTo>
                    <a:cubicBezTo>
                      <a:pt x="1336441" y="1323957"/>
                      <a:pt x="1337766" y="1351430"/>
                      <a:pt x="1329819" y="1376287"/>
                    </a:cubicBezTo>
                    <a:cubicBezTo>
                      <a:pt x="1319222" y="1406377"/>
                      <a:pt x="1290083" y="1448241"/>
                      <a:pt x="1263593" y="1467865"/>
                    </a:cubicBezTo>
                    <a:cubicBezTo>
                      <a:pt x="1242400" y="1483564"/>
                      <a:pt x="1219883" y="1490105"/>
                      <a:pt x="1190744" y="1492722"/>
                    </a:cubicBezTo>
                    <a:cubicBezTo>
                      <a:pt x="1152333" y="1496647"/>
                      <a:pt x="1099352" y="1480948"/>
                      <a:pt x="1051669" y="1470482"/>
                    </a:cubicBezTo>
                    <a:cubicBezTo>
                      <a:pt x="1000013" y="1458707"/>
                      <a:pt x="944383" y="1441700"/>
                      <a:pt x="890078" y="1422076"/>
                    </a:cubicBezTo>
                    <a:cubicBezTo>
                      <a:pt x="833124" y="1401144"/>
                      <a:pt x="776169" y="1365821"/>
                      <a:pt x="716566" y="1347505"/>
                    </a:cubicBezTo>
                    <a:cubicBezTo>
                      <a:pt x="655638" y="1329190"/>
                      <a:pt x="585438" y="1317416"/>
                      <a:pt x="527159" y="1313491"/>
                    </a:cubicBezTo>
                    <a:cubicBezTo>
                      <a:pt x="478152" y="1309566"/>
                      <a:pt x="441066" y="1320032"/>
                      <a:pt x="392058" y="1317416"/>
                    </a:cubicBezTo>
                    <a:cubicBezTo>
                      <a:pt x="335104" y="1313491"/>
                      <a:pt x="256957" y="1314799"/>
                      <a:pt x="207950" y="1289942"/>
                    </a:cubicBezTo>
                    <a:cubicBezTo>
                      <a:pt x="165565" y="1269010"/>
                      <a:pt x="133777" y="1237612"/>
                      <a:pt x="108611" y="1193131"/>
                    </a:cubicBezTo>
                    <a:cubicBezTo>
                      <a:pt x="74173" y="1131643"/>
                      <a:pt x="63577" y="1024366"/>
                      <a:pt x="54306" y="936713"/>
                    </a:cubicBezTo>
                    <a:cubicBezTo>
                      <a:pt x="45034" y="846443"/>
                      <a:pt x="34438" y="737857"/>
                      <a:pt x="55630" y="660670"/>
                    </a:cubicBezTo>
                    <a:cubicBezTo>
                      <a:pt x="72849" y="599182"/>
                      <a:pt x="107286" y="533769"/>
                      <a:pt x="149671" y="504988"/>
                    </a:cubicBezTo>
                    <a:cubicBezTo>
                      <a:pt x="185433" y="480131"/>
                      <a:pt x="235765" y="477514"/>
                      <a:pt x="282123" y="478822"/>
                    </a:cubicBezTo>
                    <a:cubicBezTo>
                      <a:pt x="336428" y="480131"/>
                      <a:pt x="400005" y="503679"/>
                      <a:pt x="454311" y="523303"/>
                    </a:cubicBezTo>
                    <a:cubicBezTo>
                      <a:pt x="504643" y="541619"/>
                      <a:pt x="548352" y="565168"/>
                      <a:pt x="596034" y="592641"/>
                    </a:cubicBezTo>
                    <a:cubicBezTo>
                      <a:pt x="647691" y="622731"/>
                      <a:pt x="717890" y="651512"/>
                      <a:pt x="752328" y="698610"/>
                    </a:cubicBezTo>
                    <a:cubicBezTo>
                      <a:pt x="786765" y="745707"/>
                      <a:pt x="819878" y="830744"/>
                      <a:pt x="803984" y="876533"/>
                    </a:cubicBezTo>
                    <a:cubicBezTo>
                      <a:pt x="789414" y="918397"/>
                      <a:pt x="725837" y="955028"/>
                      <a:pt x="679479" y="966803"/>
                    </a:cubicBezTo>
                    <a:cubicBezTo>
                      <a:pt x="634446" y="978577"/>
                      <a:pt x="586763" y="966803"/>
                      <a:pt x="529808" y="951104"/>
                    </a:cubicBezTo>
                    <a:cubicBezTo>
                      <a:pt x="442390" y="926247"/>
                      <a:pt x="217222" y="838593"/>
                      <a:pt x="218546" y="801962"/>
                    </a:cubicBezTo>
                    <a:cubicBezTo>
                      <a:pt x="219871" y="778413"/>
                      <a:pt x="358945" y="750940"/>
                      <a:pt x="357621" y="747015"/>
                    </a:cubicBezTo>
                    <a:cubicBezTo>
                      <a:pt x="356296" y="741782"/>
                      <a:pt x="193380" y="812428"/>
                      <a:pt x="136426" y="795421"/>
                    </a:cubicBezTo>
                    <a:cubicBezTo>
                      <a:pt x="90068" y="781030"/>
                      <a:pt x="42385" y="732624"/>
                      <a:pt x="31789" y="688144"/>
                    </a:cubicBezTo>
                    <a:cubicBezTo>
                      <a:pt x="19868" y="637122"/>
                      <a:pt x="55630" y="563859"/>
                      <a:pt x="88743" y="503679"/>
                    </a:cubicBezTo>
                    <a:cubicBezTo>
                      <a:pt x="128479" y="431725"/>
                      <a:pt x="196029" y="355846"/>
                      <a:pt x="268878" y="294358"/>
                    </a:cubicBezTo>
                    <a:cubicBezTo>
                      <a:pt x="348349" y="226329"/>
                      <a:pt x="470205" y="150450"/>
                      <a:pt x="549676" y="119052"/>
                    </a:cubicBezTo>
                    <a:cubicBezTo>
                      <a:pt x="601333" y="99428"/>
                      <a:pt x="627823" y="99428"/>
                      <a:pt x="687426" y="92887"/>
                    </a:cubicBezTo>
                    <a:cubicBezTo>
                      <a:pt x="792063" y="81112"/>
                      <a:pt x="1009285" y="73263"/>
                      <a:pt x="1123194" y="79804"/>
                    </a:cubicBezTo>
                    <a:cubicBezTo>
                      <a:pt x="1196042" y="83729"/>
                      <a:pt x="1250348" y="88962"/>
                      <a:pt x="1303328" y="107277"/>
                    </a:cubicBezTo>
                    <a:cubicBezTo>
                      <a:pt x="1348362" y="122977"/>
                      <a:pt x="1377501" y="145217"/>
                      <a:pt x="1422535" y="176615"/>
                    </a:cubicBezTo>
                    <a:cubicBezTo>
                      <a:pt x="1490086" y="223712"/>
                      <a:pt x="1596047" y="329681"/>
                      <a:pt x="1663598" y="374162"/>
                    </a:cubicBezTo>
                    <a:cubicBezTo>
                      <a:pt x="1707307" y="402944"/>
                      <a:pt x="1736446" y="405560"/>
                      <a:pt x="1780156" y="435650"/>
                    </a:cubicBezTo>
                    <a:cubicBezTo>
                      <a:pt x="1850355" y="482747"/>
                      <a:pt x="1968238" y="582175"/>
                      <a:pt x="2030490" y="650204"/>
                    </a:cubicBezTo>
                    <a:cubicBezTo>
                      <a:pt x="2076848" y="699918"/>
                      <a:pt x="2103339" y="741782"/>
                      <a:pt x="2135127" y="791496"/>
                    </a:cubicBezTo>
                    <a:cubicBezTo>
                      <a:pt x="2166915" y="841210"/>
                      <a:pt x="2189432" y="881766"/>
                      <a:pt x="2219896" y="947179"/>
                    </a:cubicBezTo>
                    <a:cubicBezTo>
                      <a:pt x="2268903" y="1050531"/>
                      <a:pt x="2331156" y="1210138"/>
                      <a:pt x="2382812" y="1356663"/>
                    </a:cubicBezTo>
                    <a:cubicBezTo>
                      <a:pt x="2441091" y="1524120"/>
                      <a:pt x="2498046" y="1747832"/>
                      <a:pt x="2549702" y="1898282"/>
                    </a:cubicBezTo>
                    <a:cubicBezTo>
                      <a:pt x="2586788" y="2006867"/>
                      <a:pt x="2631822" y="2099753"/>
                      <a:pt x="2653014" y="2175632"/>
                    </a:cubicBezTo>
                    <a:cubicBezTo>
                      <a:pt x="2667584" y="2226654"/>
                      <a:pt x="2683478" y="2263285"/>
                      <a:pt x="2678180" y="2305150"/>
                    </a:cubicBezTo>
                    <a:cubicBezTo>
                      <a:pt x="2672882" y="2347014"/>
                      <a:pt x="2650365" y="2390186"/>
                      <a:pt x="2625200" y="2425509"/>
                    </a:cubicBezTo>
                    <a:cubicBezTo>
                      <a:pt x="2600034" y="2460832"/>
                      <a:pt x="2558974" y="2471299"/>
                      <a:pt x="2527185" y="2514471"/>
                    </a:cubicBezTo>
                    <a:cubicBezTo>
                      <a:pt x="2475529" y="2585117"/>
                      <a:pt x="2433144" y="2772198"/>
                      <a:pt x="2380163" y="2834994"/>
                    </a:cubicBezTo>
                    <a:cubicBezTo>
                      <a:pt x="2349699" y="2870317"/>
                      <a:pt x="2320560" y="2891249"/>
                      <a:pt x="2286122" y="2899099"/>
                    </a:cubicBezTo>
                    <a:cubicBezTo>
                      <a:pt x="2251685" y="2906948"/>
                      <a:pt x="2202677" y="2897790"/>
                      <a:pt x="2172214" y="2884708"/>
                    </a:cubicBezTo>
                    <a:cubicBezTo>
                      <a:pt x="2148372" y="2874242"/>
                      <a:pt x="2129829" y="2854618"/>
                      <a:pt x="2115259" y="2833686"/>
                    </a:cubicBezTo>
                    <a:cubicBezTo>
                      <a:pt x="2100689" y="2814062"/>
                      <a:pt x="2095392" y="2797055"/>
                      <a:pt x="2087444" y="2763040"/>
                    </a:cubicBezTo>
                    <a:cubicBezTo>
                      <a:pt x="2068901" y="2685853"/>
                      <a:pt x="2045060" y="2475223"/>
                      <a:pt x="2047709" y="2371871"/>
                    </a:cubicBezTo>
                    <a:cubicBezTo>
                      <a:pt x="2049033" y="2303841"/>
                      <a:pt x="2054331" y="2254128"/>
                      <a:pt x="2074199" y="2203106"/>
                    </a:cubicBezTo>
                    <a:cubicBezTo>
                      <a:pt x="2094067" y="2152084"/>
                      <a:pt x="2129829" y="2108911"/>
                      <a:pt x="2168240" y="2063122"/>
                    </a:cubicBezTo>
                    <a:cubicBezTo>
                      <a:pt x="2211949" y="2010792"/>
                      <a:pt x="2280824" y="1934913"/>
                      <a:pt x="2327182" y="1907440"/>
                    </a:cubicBezTo>
                    <a:cubicBezTo>
                      <a:pt x="2353673" y="1891740"/>
                      <a:pt x="2373541" y="1885199"/>
                      <a:pt x="2400031" y="1885199"/>
                    </a:cubicBezTo>
                    <a:cubicBezTo>
                      <a:pt x="2431819" y="1885199"/>
                      <a:pt x="2480827" y="1900898"/>
                      <a:pt x="2507317" y="1919214"/>
                    </a:cubicBezTo>
                    <a:cubicBezTo>
                      <a:pt x="2528510" y="1933605"/>
                      <a:pt x="2544404" y="1955845"/>
                      <a:pt x="2553675" y="1978086"/>
                    </a:cubicBezTo>
                    <a:cubicBezTo>
                      <a:pt x="2562947" y="2000326"/>
                      <a:pt x="2570894" y="2025183"/>
                      <a:pt x="2566921" y="2051348"/>
                    </a:cubicBezTo>
                    <a:cubicBezTo>
                      <a:pt x="2562947" y="2082746"/>
                      <a:pt x="2528510" y="2114144"/>
                      <a:pt x="2519238" y="2152084"/>
                    </a:cubicBezTo>
                    <a:cubicBezTo>
                      <a:pt x="2508642" y="2197873"/>
                      <a:pt x="2528510" y="2256744"/>
                      <a:pt x="2519238" y="2309074"/>
                    </a:cubicBezTo>
                    <a:cubicBezTo>
                      <a:pt x="2509966" y="2362713"/>
                      <a:pt x="2484800" y="2417660"/>
                      <a:pt x="2462284" y="2467374"/>
                    </a:cubicBezTo>
                    <a:cubicBezTo>
                      <a:pt x="2441091" y="2515779"/>
                      <a:pt x="2417250" y="2562876"/>
                      <a:pt x="2390760" y="2606049"/>
                    </a:cubicBezTo>
                    <a:cubicBezTo>
                      <a:pt x="2364269" y="2647913"/>
                      <a:pt x="2339103" y="2691086"/>
                      <a:pt x="2303341" y="2725100"/>
                    </a:cubicBezTo>
                    <a:cubicBezTo>
                      <a:pt x="2266255" y="2761732"/>
                      <a:pt x="2219896" y="2807521"/>
                      <a:pt x="2168240" y="2816678"/>
                    </a:cubicBezTo>
                    <a:cubicBezTo>
                      <a:pt x="2111286" y="2825836"/>
                      <a:pt x="2041086" y="2793130"/>
                      <a:pt x="1974860" y="2765656"/>
                    </a:cubicBezTo>
                    <a:cubicBezTo>
                      <a:pt x="1894065" y="2732950"/>
                      <a:pt x="1794725" y="2671462"/>
                      <a:pt x="1724526" y="2623056"/>
                    </a:cubicBezTo>
                    <a:cubicBezTo>
                      <a:pt x="1667571" y="2583808"/>
                      <a:pt x="1617240" y="2545869"/>
                      <a:pt x="1577504" y="2504005"/>
                    </a:cubicBezTo>
                    <a:cubicBezTo>
                      <a:pt x="1543066" y="2468682"/>
                      <a:pt x="1511278" y="2438592"/>
                      <a:pt x="1492735" y="2394111"/>
                    </a:cubicBezTo>
                    <a:cubicBezTo>
                      <a:pt x="1471542" y="2341781"/>
                      <a:pt x="1449025" y="2258053"/>
                      <a:pt x="1471542" y="2207031"/>
                    </a:cubicBezTo>
                    <a:cubicBezTo>
                      <a:pt x="1494059" y="2156008"/>
                      <a:pt x="1573530" y="2107603"/>
                      <a:pt x="1627836" y="2089288"/>
                    </a:cubicBezTo>
                    <a:cubicBezTo>
                      <a:pt x="1675519" y="2073588"/>
                      <a:pt x="1727175" y="2084054"/>
                      <a:pt x="1774858" y="2087979"/>
                    </a:cubicBezTo>
                    <a:cubicBezTo>
                      <a:pt x="1819891" y="2091904"/>
                      <a:pt x="1862276" y="2097137"/>
                      <a:pt x="1905985" y="2111528"/>
                    </a:cubicBezTo>
                    <a:cubicBezTo>
                      <a:pt x="1953668" y="2128535"/>
                      <a:pt x="2011947" y="2152084"/>
                      <a:pt x="2049033" y="2187407"/>
                    </a:cubicBezTo>
                    <a:cubicBezTo>
                      <a:pt x="2084795" y="2221421"/>
                      <a:pt x="2137776" y="2284218"/>
                      <a:pt x="2125855" y="2314308"/>
                    </a:cubicBezTo>
                    <a:cubicBezTo>
                      <a:pt x="2111286" y="2349631"/>
                      <a:pt x="1952343" y="2390187"/>
                      <a:pt x="1924528" y="2366638"/>
                    </a:cubicBezTo>
                    <a:cubicBezTo>
                      <a:pt x="1900687" y="2345706"/>
                      <a:pt x="1932476" y="2261977"/>
                      <a:pt x="1943072" y="2209647"/>
                    </a:cubicBezTo>
                    <a:cubicBezTo>
                      <a:pt x="1953668" y="2157317"/>
                      <a:pt x="1966913" y="2108911"/>
                      <a:pt x="1988105" y="2053964"/>
                    </a:cubicBezTo>
                    <a:cubicBezTo>
                      <a:pt x="2014596" y="1985935"/>
                      <a:pt x="2063603" y="1882583"/>
                      <a:pt x="2096716" y="1835485"/>
                    </a:cubicBezTo>
                    <a:cubicBezTo>
                      <a:pt x="2115259" y="1809320"/>
                      <a:pt x="2125855" y="1793621"/>
                      <a:pt x="2148372" y="1780539"/>
                    </a:cubicBezTo>
                    <a:cubicBezTo>
                      <a:pt x="2176187" y="1764839"/>
                      <a:pt x="2226519" y="1753065"/>
                      <a:pt x="2258308" y="1755682"/>
                    </a:cubicBezTo>
                    <a:cubicBezTo>
                      <a:pt x="2284798" y="1758298"/>
                      <a:pt x="2308639" y="1770073"/>
                      <a:pt x="2328507" y="1784463"/>
                    </a:cubicBezTo>
                    <a:cubicBezTo>
                      <a:pt x="2348375" y="1798854"/>
                      <a:pt x="2366918" y="1819786"/>
                      <a:pt x="2377514" y="1840719"/>
                    </a:cubicBezTo>
                    <a:cubicBezTo>
                      <a:pt x="2388110" y="1862959"/>
                      <a:pt x="2394733" y="1893049"/>
                      <a:pt x="2394733" y="1913981"/>
                    </a:cubicBezTo>
                    <a:cubicBezTo>
                      <a:pt x="2394733" y="1928372"/>
                      <a:pt x="2394733" y="1936221"/>
                      <a:pt x="2388110" y="1951920"/>
                    </a:cubicBezTo>
                    <a:cubicBezTo>
                      <a:pt x="2376190" y="1980702"/>
                      <a:pt x="2339103" y="2029107"/>
                      <a:pt x="2309964" y="2063122"/>
                    </a:cubicBezTo>
                    <a:cubicBezTo>
                      <a:pt x="2280824" y="2097137"/>
                      <a:pt x="2254334" y="2123302"/>
                      <a:pt x="2214598" y="2158625"/>
                    </a:cubicBezTo>
                    <a:cubicBezTo>
                      <a:pt x="2157644" y="2208339"/>
                      <a:pt x="2062278" y="2281601"/>
                      <a:pt x="1994728" y="2327390"/>
                    </a:cubicBezTo>
                    <a:cubicBezTo>
                      <a:pt x="1940423" y="2364022"/>
                      <a:pt x="1898038" y="2399344"/>
                      <a:pt x="1841084" y="2415043"/>
                    </a:cubicBezTo>
                    <a:cubicBezTo>
                      <a:pt x="1780156" y="2432051"/>
                      <a:pt x="1690088" y="2443825"/>
                      <a:pt x="1638432" y="2421585"/>
                    </a:cubicBezTo>
                    <a:cubicBezTo>
                      <a:pt x="1594723" y="2403269"/>
                      <a:pt x="1558961" y="2358788"/>
                      <a:pt x="1543066" y="2316924"/>
                    </a:cubicBezTo>
                    <a:cubicBezTo>
                      <a:pt x="1525848" y="2273752"/>
                      <a:pt x="1528497" y="2216188"/>
                      <a:pt x="1541742" y="2165166"/>
                    </a:cubicBezTo>
                    <a:cubicBezTo>
                      <a:pt x="1556312" y="2107603"/>
                      <a:pt x="1603994" y="2042190"/>
                      <a:pt x="1635783" y="1992476"/>
                    </a:cubicBezTo>
                    <a:cubicBezTo>
                      <a:pt x="1662273" y="1950612"/>
                      <a:pt x="1678168" y="1930988"/>
                      <a:pt x="1716579" y="1883891"/>
                    </a:cubicBezTo>
                    <a:cubicBezTo>
                      <a:pt x="1794725" y="1787080"/>
                      <a:pt x="2007973" y="1504496"/>
                      <a:pt x="2090093" y="1453474"/>
                    </a:cubicBezTo>
                    <a:cubicBezTo>
                      <a:pt x="2119233" y="1435159"/>
                      <a:pt x="2135127" y="1433850"/>
                      <a:pt x="2161618" y="1435159"/>
                    </a:cubicBezTo>
                    <a:cubicBezTo>
                      <a:pt x="2193406" y="1436467"/>
                      <a:pt x="2241089" y="1453474"/>
                      <a:pt x="2266255" y="1473098"/>
                    </a:cubicBezTo>
                    <a:cubicBezTo>
                      <a:pt x="2287447" y="1488797"/>
                      <a:pt x="2299367" y="1512346"/>
                      <a:pt x="2308639" y="1534586"/>
                    </a:cubicBezTo>
                    <a:cubicBezTo>
                      <a:pt x="2317911" y="1556827"/>
                      <a:pt x="2321884" y="1584300"/>
                      <a:pt x="2319235" y="1607849"/>
                    </a:cubicBezTo>
                    <a:cubicBezTo>
                      <a:pt x="2316586" y="1631397"/>
                      <a:pt x="2305990" y="1657562"/>
                      <a:pt x="2292745" y="1677186"/>
                    </a:cubicBezTo>
                    <a:cubicBezTo>
                      <a:pt x="2279500" y="1696810"/>
                      <a:pt x="2242413" y="1730825"/>
                      <a:pt x="2237115" y="1726900"/>
                    </a:cubicBezTo>
                    <a:cubicBezTo>
                      <a:pt x="2229168" y="1721667"/>
                      <a:pt x="2302017" y="1567293"/>
                      <a:pt x="2305990" y="1568601"/>
                    </a:cubicBezTo>
                    <a:cubicBezTo>
                      <a:pt x="2309964" y="1569909"/>
                      <a:pt x="2284798" y="1699427"/>
                      <a:pt x="2258308" y="1753065"/>
                    </a:cubicBezTo>
                    <a:cubicBezTo>
                      <a:pt x="2234466" y="1801471"/>
                      <a:pt x="2204002" y="1832869"/>
                      <a:pt x="2160293" y="1878658"/>
                    </a:cubicBezTo>
                    <a:cubicBezTo>
                      <a:pt x="2094067" y="1947996"/>
                      <a:pt x="1974860" y="2044807"/>
                      <a:pt x="1880819" y="2115452"/>
                    </a:cubicBezTo>
                    <a:cubicBezTo>
                      <a:pt x="1793401" y="2180865"/>
                      <a:pt x="1696711" y="2261977"/>
                      <a:pt x="1613266" y="2288142"/>
                    </a:cubicBezTo>
                    <a:cubicBezTo>
                      <a:pt x="1551014" y="2307766"/>
                      <a:pt x="1484788" y="2309074"/>
                      <a:pt x="1435780" y="2292067"/>
                    </a:cubicBezTo>
                    <a:cubicBezTo>
                      <a:pt x="1393396" y="2277676"/>
                      <a:pt x="1358958" y="2242354"/>
                      <a:pt x="1331143" y="2208339"/>
                    </a:cubicBezTo>
                    <a:cubicBezTo>
                      <a:pt x="1302004" y="2171707"/>
                      <a:pt x="1296706" y="2133768"/>
                      <a:pt x="1264917" y="2078821"/>
                    </a:cubicBezTo>
                    <a:cubicBezTo>
                      <a:pt x="1203989" y="1972852"/>
                      <a:pt x="1066239" y="1692885"/>
                      <a:pt x="972198" y="1631397"/>
                    </a:cubicBezTo>
                    <a:cubicBezTo>
                      <a:pt x="923191" y="1599999"/>
                      <a:pt x="871535" y="1627472"/>
                      <a:pt x="827826" y="1607849"/>
                    </a:cubicBezTo>
                    <a:cubicBezTo>
                      <a:pt x="781467" y="1586916"/>
                      <a:pt x="701996" y="1507113"/>
                      <a:pt x="700672" y="1508421"/>
                    </a:cubicBezTo>
                    <a:cubicBezTo>
                      <a:pt x="700672" y="1509729"/>
                      <a:pt x="769547" y="1560751"/>
                      <a:pt x="766898" y="1565984"/>
                    </a:cubicBezTo>
                    <a:cubicBezTo>
                      <a:pt x="764248" y="1571217"/>
                      <a:pt x="716566" y="1556827"/>
                      <a:pt x="695373" y="1543744"/>
                    </a:cubicBezTo>
                    <a:cubicBezTo>
                      <a:pt x="674181" y="1530661"/>
                      <a:pt x="654313" y="1511038"/>
                      <a:pt x="641068" y="1490105"/>
                    </a:cubicBezTo>
                    <a:cubicBezTo>
                      <a:pt x="627823" y="1469173"/>
                      <a:pt x="621200" y="1439084"/>
                      <a:pt x="618551" y="1419460"/>
                    </a:cubicBezTo>
                    <a:cubicBezTo>
                      <a:pt x="617227" y="1405069"/>
                      <a:pt x="615902" y="1395911"/>
                      <a:pt x="619876" y="1381520"/>
                    </a:cubicBezTo>
                    <a:cubicBezTo>
                      <a:pt x="625174" y="1361896"/>
                      <a:pt x="634446" y="1331806"/>
                      <a:pt x="651664" y="1312182"/>
                    </a:cubicBezTo>
                    <a:cubicBezTo>
                      <a:pt x="672857" y="1288634"/>
                      <a:pt x="700672" y="1267702"/>
                      <a:pt x="748354" y="1254619"/>
                    </a:cubicBezTo>
                    <a:cubicBezTo>
                      <a:pt x="847693" y="1228454"/>
                      <a:pt x="1127167" y="1244153"/>
                      <a:pt x="1243725" y="1262469"/>
                    </a:cubicBezTo>
                    <a:cubicBezTo>
                      <a:pt x="1308626" y="1272935"/>
                      <a:pt x="1347038" y="1284709"/>
                      <a:pt x="1392071" y="1306949"/>
                    </a:cubicBezTo>
                    <a:cubicBezTo>
                      <a:pt x="1437105" y="1329190"/>
                      <a:pt x="1478165" y="1364513"/>
                      <a:pt x="1516576" y="1395911"/>
                    </a:cubicBezTo>
                    <a:cubicBezTo>
                      <a:pt x="1552338" y="1426001"/>
                      <a:pt x="1581478" y="1448241"/>
                      <a:pt x="1615915" y="1491414"/>
                    </a:cubicBezTo>
                    <a:cubicBezTo>
                      <a:pt x="1670220" y="1559443"/>
                      <a:pt x="1790752" y="1776614"/>
                      <a:pt x="1786778" y="1779230"/>
                    </a:cubicBezTo>
                    <a:cubicBezTo>
                      <a:pt x="1785454" y="1780539"/>
                      <a:pt x="1740420" y="1722975"/>
                      <a:pt x="1741745" y="1722975"/>
                    </a:cubicBezTo>
                    <a:cubicBezTo>
                      <a:pt x="1743069" y="1721667"/>
                      <a:pt x="1803997" y="1772689"/>
                      <a:pt x="1817242" y="1804087"/>
                    </a:cubicBezTo>
                    <a:cubicBezTo>
                      <a:pt x="1830487" y="1835485"/>
                      <a:pt x="1829163" y="1883891"/>
                      <a:pt x="1819891" y="1913981"/>
                    </a:cubicBezTo>
                    <a:cubicBezTo>
                      <a:pt x="1813269" y="1938838"/>
                      <a:pt x="1796050" y="1959770"/>
                      <a:pt x="1778831" y="1976777"/>
                    </a:cubicBezTo>
                    <a:cubicBezTo>
                      <a:pt x="1760288" y="1993785"/>
                      <a:pt x="1739095" y="2008175"/>
                      <a:pt x="1712605" y="2013408"/>
                    </a:cubicBezTo>
                    <a:cubicBezTo>
                      <a:pt x="1680817" y="2019950"/>
                      <a:pt x="1635783" y="2016025"/>
                      <a:pt x="1601345" y="2001634"/>
                    </a:cubicBezTo>
                    <a:cubicBezTo>
                      <a:pt x="1561610" y="1984627"/>
                      <a:pt x="1540417" y="1947996"/>
                      <a:pt x="1488761" y="1907440"/>
                    </a:cubicBezTo>
                    <a:cubicBezTo>
                      <a:pt x="1381475" y="1825019"/>
                      <a:pt x="1098028" y="1644480"/>
                      <a:pt x="976172" y="1548977"/>
                    </a:cubicBezTo>
                    <a:cubicBezTo>
                      <a:pt x="904648" y="1492722"/>
                      <a:pt x="841071" y="1452166"/>
                      <a:pt x="813256" y="1403760"/>
                    </a:cubicBezTo>
                    <a:cubicBezTo>
                      <a:pt x="793388" y="1369746"/>
                      <a:pt x="789414" y="1331806"/>
                      <a:pt x="792063" y="1301716"/>
                    </a:cubicBezTo>
                    <a:cubicBezTo>
                      <a:pt x="794713" y="1276860"/>
                      <a:pt x="805309" y="1254619"/>
                      <a:pt x="819878" y="1236304"/>
                    </a:cubicBezTo>
                    <a:cubicBezTo>
                      <a:pt x="833124" y="1217988"/>
                      <a:pt x="854316" y="1202289"/>
                      <a:pt x="875508" y="1191823"/>
                    </a:cubicBezTo>
                    <a:cubicBezTo>
                      <a:pt x="896700" y="1181357"/>
                      <a:pt x="923191" y="1176124"/>
                      <a:pt x="945708" y="1177432"/>
                    </a:cubicBezTo>
                    <a:cubicBezTo>
                      <a:pt x="968225" y="1178740"/>
                      <a:pt x="990742" y="1182665"/>
                      <a:pt x="1013258" y="1197056"/>
                    </a:cubicBezTo>
                    <a:cubicBezTo>
                      <a:pt x="1047696" y="1220604"/>
                      <a:pt x="1079484" y="1283401"/>
                      <a:pt x="1119220" y="1327881"/>
                    </a:cubicBezTo>
                    <a:cubicBezTo>
                      <a:pt x="1165578" y="1378904"/>
                      <a:pt x="1217235" y="1432542"/>
                      <a:pt x="1278162" y="1484872"/>
                    </a:cubicBezTo>
                    <a:cubicBezTo>
                      <a:pt x="1348362" y="1546361"/>
                      <a:pt x="1459622" y="1615698"/>
                      <a:pt x="1519225" y="1669337"/>
                    </a:cubicBezTo>
                    <a:cubicBezTo>
                      <a:pt x="1558961" y="1704660"/>
                      <a:pt x="1597372" y="1771381"/>
                      <a:pt x="1611942" y="1764839"/>
                    </a:cubicBezTo>
                    <a:cubicBezTo>
                      <a:pt x="1626511" y="1758298"/>
                      <a:pt x="1592074" y="1677186"/>
                      <a:pt x="1609293" y="1631397"/>
                    </a:cubicBezTo>
                    <a:cubicBezTo>
                      <a:pt x="1633134" y="1567293"/>
                      <a:pt x="1743069" y="1490105"/>
                      <a:pt x="1788103" y="1429926"/>
                    </a:cubicBezTo>
                    <a:cubicBezTo>
                      <a:pt x="1821216" y="1386753"/>
                      <a:pt x="1833136" y="1348814"/>
                      <a:pt x="1864925" y="1310874"/>
                    </a:cubicBezTo>
                    <a:cubicBezTo>
                      <a:pt x="1902012" y="1267702"/>
                      <a:pt x="1954992" y="1207522"/>
                      <a:pt x="2001350" y="1187898"/>
                    </a:cubicBezTo>
                    <a:cubicBezTo>
                      <a:pt x="2037112" y="1173507"/>
                      <a:pt x="2078173" y="1172199"/>
                      <a:pt x="2111286" y="1182665"/>
                    </a:cubicBezTo>
                    <a:cubicBezTo>
                      <a:pt x="2144399" y="1193131"/>
                      <a:pt x="2180161" y="1221913"/>
                      <a:pt x="2197380" y="1250694"/>
                    </a:cubicBezTo>
                    <a:cubicBezTo>
                      <a:pt x="2214598" y="1279476"/>
                      <a:pt x="2219896" y="1326573"/>
                      <a:pt x="2215923" y="1357971"/>
                    </a:cubicBezTo>
                    <a:cubicBezTo>
                      <a:pt x="2211949" y="1382828"/>
                      <a:pt x="2198704" y="1406377"/>
                      <a:pt x="2184134" y="1424693"/>
                    </a:cubicBezTo>
                    <a:cubicBezTo>
                      <a:pt x="2168240" y="1443008"/>
                      <a:pt x="2128504" y="1473098"/>
                      <a:pt x="2124531" y="1469173"/>
                    </a:cubicBezTo>
                    <a:cubicBezTo>
                      <a:pt x="2119233" y="1463940"/>
                      <a:pt x="2209300" y="1327882"/>
                      <a:pt x="2219896" y="1331806"/>
                    </a:cubicBezTo>
                    <a:cubicBezTo>
                      <a:pt x="2229168" y="1335731"/>
                      <a:pt x="2210625" y="1420768"/>
                      <a:pt x="2196055" y="1461324"/>
                    </a:cubicBezTo>
                    <a:cubicBezTo>
                      <a:pt x="2181485" y="1503188"/>
                      <a:pt x="2157644" y="1547669"/>
                      <a:pt x="2129829" y="1580375"/>
                    </a:cubicBezTo>
                    <a:cubicBezTo>
                      <a:pt x="2103339" y="1611773"/>
                      <a:pt x="2070225" y="1641863"/>
                      <a:pt x="2035788" y="1654946"/>
                    </a:cubicBezTo>
                    <a:cubicBezTo>
                      <a:pt x="2002675" y="1666720"/>
                      <a:pt x="1957641" y="1669337"/>
                      <a:pt x="1924528" y="1658871"/>
                    </a:cubicBezTo>
                    <a:cubicBezTo>
                      <a:pt x="1891415" y="1648405"/>
                      <a:pt x="1856978" y="1619623"/>
                      <a:pt x="1839759" y="1589533"/>
                    </a:cubicBezTo>
                    <a:cubicBezTo>
                      <a:pt x="1822540" y="1559443"/>
                      <a:pt x="1815918" y="1514962"/>
                      <a:pt x="1822540" y="1480948"/>
                    </a:cubicBezTo>
                    <a:cubicBezTo>
                      <a:pt x="1829163" y="1446933"/>
                      <a:pt x="1875521" y="1385445"/>
                      <a:pt x="1882144" y="1388061"/>
                    </a:cubicBezTo>
                    <a:cubicBezTo>
                      <a:pt x="1891415" y="1391986"/>
                      <a:pt x="1855653" y="1585608"/>
                      <a:pt x="1835786" y="1588225"/>
                    </a:cubicBezTo>
                    <a:cubicBezTo>
                      <a:pt x="1817242" y="1589533"/>
                      <a:pt x="1786778" y="1490105"/>
                      <a:pt x="1769559" y="1441700"/>
                    </a:cubicBezTo>
                    <a:cubicBezTo>
                      <a:pt x="1754990" y="1398527"/>
                      <a:pt x="1747043" y="1364513"/>
                      <a:pt x="1737771" y="1312182"/>
                    </a:cubicBezTo>
                    <a:cubicBezTo>
                      <a:pt x="1724526" y="1234995"/>
                      <a:pt x="1709956" y="1101553"/>
                      <a:pt x="1709956" y="1020441"/>
                    </a:cubicBezTo>
                    <a:cubicBezTo>
                      <a:pt x="1709956" y="962878"/>
                      <a:pt x="1705982" y="911856"/>
                      <a:pt x="1725850" y="873916"/>
                    </a:cubicBezTo>
                    <a:cubicBezTo>
                      <a:pt x="1743069" y="841210"/>
                      <a:pt x="1777507" y="813736"/>
                      <a:pt x="1809295" y="801962"/>
                    </a:cubicBezTo>
                    <a:cubicBezTo>
                      <a:pt x="1841084" y="790188"/>
                      <a:pt x="1887442" y="790188"/>
                      <a:pt x="1919230" y="801962"/>
                    </a:cubicBezTo>
                    <a:cubicBezTo>
                      <a:pt x="1951019" y="813736"/>
                      <a:pt x="1985456" y="847751"/>
                      <a:pt x="2001350" y="873916"/>
                    </a:cubicBezTo>
                    <a:cubicBezTo>
                      <a:pt x="2014596" y="896157"/>
                      <a:pt x="2019894" y="913164"/>
                      <a:pt x="2019894" y="945870"/>
                    </a:cubicBezTo>
                    <a:cubicBezTo>
                      <a:pt x="2021218" y="1016516"/>
                      <a:pt x="1960291" y="1186590"/>
                      <a:pt x="1948370" y="1278168"/>
                    </a:cubicBezTo>
                    <a:cubicBezTo>
                      <a:pt x="1940423" y="1340964"/>
                      <a:pt x="1948370" y="1388061"/>
                      <a:pt x="1941747" y="1439084"/>
                    </a:cubicBezTo>
                    <a:cubicBezTo>
                      <a:pt x="1936449" y="1486181"/>
                      <a:pt x="1927177" y="1535894"/>
                      <a:pt x="1915257" y="1572526"/>
                    </a:cubicBezTo>
                    <a:cubicBezTo>
                      <a:pt x="1907310" y="1598691"/>
                      <a:pt x="1899362" y="1619623"/>
                      <a:pt x="1884793" y="1637939"/>
                    </a:cubicBezTo>
                    <a:cubicBezTo>
                      <a:pt x="1870223" y="1656254"/>
                      <a:pt x="1851680" y="1673262"/>
                      <a:pt x="1827839" y="1682419"/>
                    </a:cubicBezTo>
                    <a:cubicBezTo>
                      <a:pt x="1798699" y="1692885"/>
                      <a:pt x="1749692" y="1695502"/>
                      <a:pt x="1719228" y="1687652"/>
                    </a:cubicBezTo>
                    <a:cubicBezTo>
                      <a:pt x="1694062" y="1681111"/>
                      <a:pt x="1672869" y="1669337"/>
                      <a:pt x="1655651" y="1651021"/>
                    </a:cubicBezTo>
                    <a:cubicBezTo>
                      <a:pt x="1634458" y="1627472"/>
                      <a:pt x="1621213" y="1596074"/>
                      <a:pt x="1611942" y="1552902"/>
                    </a:cubicBezTo>
                    <a:cubicBezTo>
                      <a:pt x="1594723" y="1479639"/>
                      <a:pt x="1611942" y="1355355"/>
                      <a:pt x="1603994" y="1242845"/>
                    </a:cubicBezTo>
                    <a:cubicBezTo>
                      <a:pt x="1594723" y="1109403"/>
                      <a:pt x="1541742" y="884382"/>
                      <a:pt x="1556312" y="804579"/>
                    </a:cubicBezTo>
                    <a:cubicBezTo>
                      <a:pt x="1561610" y="771872"/>
                      <a:pt x="1573530" y="758790"/>
                      <a:pt x="1588100" y="740474"/>
                    </a:cubicBezTo>
                    <a:cubicBezTo>
                      <a:pt x="1602670" y="722158"/>
                      <a:pt x="1622538" y="705151"/>
                      <a:pt x="1646379" y="697302"/>
                    </a:cubicBezTo>
                    <a:cubicBezTo>
                      <a:pt x="1675519" y="686835"/>
                      <a:pt x="1723201" y="682911"/>
                      <a:pt x="1754990" y="693377"/>
                    </a:cubicBezTo>
                    <a:cubicBezTo>
                      <a:pt x="1786778" y="703843"/>
                      <a:pt x="1821216" y="735241"/>
                      <a:pt x="1838434" y="760098"/>
                    </a:cubicBezTo>
                    <a:cubicBezTo>
                      <a:pt x="1853004" y="781030"/>
                      <a:pt x="1854329" y="796729"/>
                      <a:pt x="1858302" y="829435"/>
                    </a:cubicBezTo>
                    <a:cubicBezTo>
                      <a:pt x="1866249" y="900081"/>
                      <a:pt x="1839759" y="1084546"/>
                      <a:pt x="1838434" y="1173507"/>
                    </a:cubicBezTo>
                    <a:cubicBezTo>
                      <a:pt x="1838434" y="1231071"/>
                      <a:pt x="1838434" y="1270318"/>
                      <a:pt x="1843733" y="1314799"/>
                    </a:cubicBezTo>
                    <a:cubicBezTo>
                      <a:pt x="1849031" y="1354047"/>
                      <a:pt x="1867574" y="1394603"/>
                      <a:pt x="1867574" y="1427309"/>
                    </a:cubicBezTo>
                    <a:cubicBezTo>
                      <a:pt x="1867574" y="1453474"/>
                      <a:pt x="1863600" y="1475715"/>
                      <a:pt x="1850355" y="1496647"/>
                    </a:cubicBezTo>
                    <a:cubicBezTo>
                      <a:pt x="1834461" y="1522812"/>
                      <a:pt x="1800023" y="1554210"/>
                      <a:pt x="1772208" y="1567293"/>
                    </a:cubicBezTo>
                    <a:cubicBezTo>
                      <a:pt x="1749692" y="1577759"/>
                      <a:pt x="1725850" y="1580375"/>
                      <a:pt x="1700684" y="1576451"/>
                    </a:cubicBezTo>
                    <a:cubicBezTo>
                      <a:pt x="1670220" y="1571217"/>
                      <a:pt x="1626511" y="1548977"/>
                      <a:pt x="1605319" y="1528045"/>
                    </a:cubicBezTo>
                    <a:cubicBezTo>
                      <a:pt x="1588100" y="1511038"/>
                      <a:pt x="1577504" y="1495339"/>
                      <a:pt x="1572206" y="1465249"/>
                    </a:cubicBezTo>
                    <a:cubicBezTo>
                      <a:pt x="1560285" y="1401144"/>
                      <a:pt x="1603994" y="1238920"/>
                      <a:pt x="1610617" y="1149959"/>
                    </a:cubicBezTo>
                    <a:cubicBezTo>
                      <a:pt x="1614590" y="1084546"/>
                      <a:pt x="1585451" y="1012592"/>
                      <a:pt x="1613266" y="979885"/>
                    </a:cubicBezTo>
                    <a:cubicBezTo>
                      <a:pt x="1638432" y="951104"/>
                      <a:pt x="1732473" y="930171"/>
                      <a:pt x="1754990" y="953720"/>
                    </a:cubicBezTo>
                    <a:cubicBezTo>
                      <a:pt x="1797374" y="1000817"/>
                      <a:pt x="1655651" y="1371054"/>
                      <a:pt x="1600021" y="1460016"/>
                    </a:cubicBezTo>
                    <a:cubicBezTo>
                      <a:pt x="1574855" y="1499263"/>
                      <a:pt x="1551014" y="1518887"/>
                      <a:pt x="1523199" y="1531970"/>
                    </a:cubicBezTo>
                    <a:cubicBezTo>
                      <a:pt x="1500682" y="1542436"/>
                      <a:pt x="1475516" y="1545052"/>
                      <a:pt x="1451675" y="1542436"/>
                    </a:cubicBezTo>
                    <a:cubicBezTo>
                      <a:pt x="1429158" y="1539819"/>
                      <a:pt x="1403992" y="1531970"/>
                      <a:pt x="1384124" y="1520195"/>
                    </a:cubicBezTo>
                    <a:cubicBezTo>
                      <a:pt x="1364256" y="1508421"/>
                      <a:pt x="1347038" y="1488797"/>
                      <a:pt x="1335117" y="1469173"/>
                    </a:cubicBezTo>
                    <a:cubicBezTo>
                      <a:pt x="1323196" y="1449550"/>
                      <a:pt x="1316574" y="1423384"/>
                      <a:pt x="1315249" y="1399836"/>
                    </a:cubicBezTo>
                    <a:cubicBezTo>
                      <a:pt x="1313925" y="1376287"/>
                      <a:pt x="1327170" y="1364513"/>
                      <a:pt x="1329819" y="1330498"/>
                    </a:cubicBezTo>
                    <a:cubicBezTo>
                      <a:pt x="1335117" y="1244153"/>
                      <a:pt x="1286110" y="978577"/>
                      <a:pt x="1290083" y="864758"/>
                    </a:cubicBezTo>
                    <a:cubicBezTo>
                      <a:pt x="1292732" y="799346"/>
                      <a:pt x="1290083" y="762714"/>
                      <a:pt x="1315249" y="709076"/>
                    </a:cubicBezTo>
                    <a:cubicBezTo>
                      <a:pt x="1351011" y="634505"/>
                      <a:pt x="1445052" y="495830"/>
                      <a:pt x="1519225" y="473590"/>
                    </a:cubicBezTo>
                    <a:cubicBezTo>
                      <a:pt x="1578829" y="455274"/>
                      <a:pt x="1666247" y="490597"/>
                      <a:pt x="1708632" y="524612"/>
                    </a:cubicBezTo>
                    <a:cubicBezTo>
                      <a:pt x="1744394" y="554701"/>
                      <a:pt x="1761612" y="603107"/>
                      <a:pt x="1772208" y="651513"/>
                    </a:cubicBezTo>
                    <a:cubicBezTo>
                      <a:pt x="1785454" y="710384"/>
                      <a:pt x="1776182" y="796729"/>
                      <a:pt x="1768235" y="859525"/>
                    </a:cubicBezTo>
                    <a:cubicBezTo>
                      <a:pt x="1761612" y="913164"/>
                      <a:pt x="1748367" y="958953"/>
                      <a:pt x="1731148" y="1007359"/>
                    </a:cubicBezTo>
                    <a:cubicBezTo>
                      <a:pt x="1712605" y="1058380"/>
                      <a:pt x="1695386" y="1104170"/>
                      <a:pt x="1659624" y="1160425"/>
                    </a:cubicBezTo>
                    <a:cubicBezTo>
                      <a:pt x="1605319" y="1245461"/>
                      <a:pt x="1508629" y="1412918"/>
                      <a:pt x="1417237" y="1450858"/>
                    </a:cubicBezTo>
                    <a:cubicBezTo>
                      <a:pt x="1345713" y="1480948"/>
                      <a:pt x="1235778" y="1465249"/>
                      <a:pt x="1185446" y="1433850"/>
                    </a:cubicBezTo>
                    <a:cubicBezTo>
                      <a:pt x="1147035" y="1410302"/>
                      <a:pt x="1131141" y="1363205"/>
                      <a:pt x="1116571" y="1317416"/>
                    </a:cubicBezTo>
                    <a:cubicBezTo>
                      <a:pt x="1098028" y="1259852"/>
                      <a:pt x="1104650" y="1194439"/>
                      <a:pt x="1100677" y="1110711"/>
                    </a:cubicBezTo>
                    <a:cubicBezTo>
                      <a:pt x="1095379" y="982502"/>
                      <a:pt x="1086107" y="741782"/>
                      <a:pt x="1098028" y="622731"/>
                    </a:cubicBezTo>
                    <a:cubicBezTo>
                      <a:pt x="1104650" y="552085"/>
                      <a:pt x="1116571" y="494522"/>
                      <a:pt x="1132465" y="456582"/>
                    </a:cubicBezTo>
                    <a:cubicBezTo>
                      <a:pt x="1141737" y="433034"/>
                      <a:pt x="1152333" y="419951"/>
                      <a:pt x="1166903" y="405560"/>
                    </a:cubicBezTo>
                    <a:cubicBezTo>
                      <a:pt x="1182797" y="389861"/>
                      <a:pt x="1202665" y="372854"/>
                      <a:pt x="1226506" y="366312"/>
                    </a:cubicBezTo>
                    <a:cubicBezTo>
                      <a:pt x="1255646" y="357155"/>
                      <a:pt x="1302004" y="355846"/>
                      <a:pt x="1332468" y="367621"/>
                    </a:cubicBezTo>
                    <a:cubicBezTo>
                      <a:pt x="1362932" y="379395"/>
                      <a:pt x="1392071" y="401635"/>
                      <a:pt x="1410614" y="436958"/>
                    </a:cubicBezTo>
                    <a:cubicBezTo>
                      <a:pt x="1442403" y="497138"/>
                      <a:pt x="1456973" y="635813"/>
                      <a:pt x="1447701" y="722158"/>
                    </a:cubicBezTo>
                    <a:cubicBezTo>
                      <a:pt x="1439754" y="796729"/>
                      <a:pt x="1403992" y="866067"/>
                      <a:pt x="1377501" y="927555"/>
                    </a:cubicBezTo>
                    <a:cubicBezTo>
                      <a:pt x="1354985" y="981193"/>
                      <a:pt x="1336441" y="1017825"/>
                      <a:pt x="1304653" y="1071463"/>
                    </a:cubicBezTo>
                    <a:cubicBezTo>
                      <a:pt x="1259619" y="1146034"/>
                      <a:pt x="1172201" y="1282093"/>
                      <a:pt x="1123194" y="1327882"/>
                    </a:cubicBezTo>
                    <a:cubicBezTo>
                      <a:pt x="1100677" y="1350122"/>
                      <a:pt x="1086107" y="1359280"/>
                      <a:pt x="1062266" y="1365821"/>
                    </a:cubicBezTo>
                    <a:cubicBezTo>
                      <a:pt x="1033126" y="1373671"/>
                      <a:pt x="986768" y="1373671"/>
                      <a:pt x="956304" y="1360588"/>
                    </a:cubicBezTo>
                    <a:cubicBezTo>
                      <a:pt x="925840" y="1347505"/>
                      <a:pt x="895376" y="1312183"/>
                      <a:pt x="880806" y="1286017"/>
                    </a:cubicBezTo>
                    <a:cubicBezTo>
                      <a:pt x="868886" y="1263777"/>
                      <a:pt x="864912" y="1241537"/>
                      <a:pt x="867561" y="1216680"/>
                    </a:cubicBezTo>
                    <a:cubicBezTo>
                      <a:pt x="871535" y="1186590"/>
                      <a:pt x="905972" y="1119869"/>
                      <a:pt x="911270" y="1121177"/>
                    </a:cubicBezTo>
                    <a:cubicBezTo>
                      <a:pt x="917893" y="1122485"/>
                      <a:pt x="891403" y="1288634"/>
                      <a:pt x="883455" y="1288634"/>
                    </a:cubicBezTo>
                    <a:cubicBezTo>
                      <a:pt x="875508" y="1288634"/>
                      <a:pt x="866237" y="1180048"/>
                      <a:pt x="866237" y="1105478"/>
                    </a:cubicBezTo>
                    <a:cubicBezTo>
                      <a:pt x="866237" y="989043"/>
                      <a:pt x="882131" y="770564"/>
                      <a:pt x="907297" y="656746"/>
                    </a:cubicBezTo>
                    <a:cubicBezTo>
                      <a:pt x="923191" y="583483"/>
                      <a:pt x="929814" y="521995"/>
                      <a:pt x="968225" y="481439"/>
                    </a:cubicBezTo>
                    <a:cubicBezTo>
                      <a:pt x="1005311" y="443500"/>
                      <a:pt x="1074186" y="423876"/>
                      <a:pt x="1129816" y="417335"/>
                    </a:cubicBezTo>
                    <a:cubicBezTo>
                      <a:pt x="1186771" y="410793"/>
                      <a:pt x="1255646" y="419951"/>
                      <a:pt x="1308626" y="442191"/>
                    </a:cubicBezTo>
                    <a:cubicBezTo>
                      <a:pt x="1361607" y="464432"/>
                      <a:pt x="1406641" y="508913"/>
                      <a:pt x="1449025" y="550777"/>
                    </a:cubicBezTo>
                    <a:cubicBezTo>
                      <a:pt x="1494059" y="595257"/>
                      <a:pt x="1552338" y="652821"/>
                      <a:pt x="1569557" y="701226"/>
                    </a:cubicBezTo>
                    <a:cubicBezTo>
                      <a:pt x="1582802" y="737858"/>
                      <a:pt x="1581478" y="778414"/>
                      <a:pt x="1572206" y="807195"/>
                    </a:cubicBezTo>
                    <a:cubicBezTo>
                      <a:pt x="1565583" y="832052"/>
                      <a:pt x="1548365" y="851676"/>
                      <a:pt x="1531146" y="867375"/>
                    </a:cubicBezTo>
                    <a:cubicBezTo>
                      <a:pt x="1513927" y="883074"/>
                      <a:pt x="1492735" y="896157"/>
                      <a:pt x="1468893" y="901390"/>
                    </a:cubicBezTo>
                    <a:cubicBezTo>
                      <a:pt x="1438429" y="907931"/>
                      <a:pt x="1392071" y="906623"/>
                      <a:pt x="1361607" y="892232"/>
                    </a:cubicBezTo>
                    <a:cubicBezTo>
                      <a:pt x="1331143" y="877841"/>
                      <a:pt x="1299355" y="846443"/>
                      <a:pt x="1287434" y="813736"/>
                    </a:cubicBezTo>
                    <a:cubicBezTo>
                      <a:pt x="1274189" y="775797"/>
                      <a:pt x="1296706" y="719542"/>
                      <a:pt x="1296706" y="672445"/>
                    </a:cubicBezTo>
                    <a:cubicBezTo>
                      <a:pt x="1296706" y="625347"/>
                      <a:pt x="1262268" y="550777"/>
                      <a:pt x="1284785" y="532461"/>
                    </a:cubicBezTo>
                    <a:cubicBezTo>
                      <a:pt x="1312600" y="510221"/>
                      <a:pt x="1480814" y="562551"/>
                      <a:pt x="1484788" y="587408"/>
                    </a:cubicBezTo>
                    <a:cubicBezTo>
                      <a:pt x="1487437" y="608340"/>
                      <a:pt x="1413264" y="642355"/>
                      <a:pt x="1370879" y="661979"/>
                    </a:cubicBezTo>
                    <a:cubicBezTo>
                      <a:pt x="1325845" y="682911"/>
                      <a:pt x="1272864" y="697302"/>
                      <a:pt x="1218559" y="705151"/>
                    </a:cubicBezTo>
                    <a:cubicBezTo>
                      <a:pt x="1160280" y="713001"/>
                      <a:pt x="1087432" y="715617"/>
                      <a:pt x="1033126" y="705151"/>
                    </a:cubicBezTo>
                    <a:cubicBezTo>
                      <a:pt x="986768" y="695993"/>
                      <a:pt x="939085" y="642355"/>
                      <a:pt x="908621" y="654129"/>
                    </a:cubicBezTo>
                    <a:cubicBezTo>
                      <a:pt x="878157" y="665903"/>
                      <a:pt x="856965" y="781030"/>
                      <a:pt x="850342" y="779722"/>
                    </a:cubicBezTo>
                    <a:cubicBezTo>
                      <a:pt x="843720" y="777105"/>
                      <a:pt x="850342" y="673753"/>
                      <a:pt x="870210" y="631889"/>
                    </a:cubicBezTo>
                    <a:cubicBezTo>
                      <a:pt x="890078" y="591333"/>
                      <a:pt x="936436" y="575634"/>
                      <a:pt x="968225" y="531153"/>
                    </a:cubicBezTo>
                    <a:cubicBezTo>
                      <a:pt x="1013258" y="467048"/>
                      <a:pt x="1033126" y="307441"/>
                      <a:pt x="1094054" y="266885"/>
                    </a:cubicBezTo>
                    <a:cubicBezTo>
                      <a:pt x="1140412" y="235487"/>
                      <a:pt x="1263593" y="265577"/>
                      <a:pt x="1264917" y="256419"/>
                    </a:cubicBezTo>
                    <a:cubicBezTo>
                      <a:pt x="1266242" y="251186"/>
                      <a:pt x="1201340" y="235487"/>
                      <a:pt x="1201340" y="234178"/>
                    </a:cubicBezTo>
                    <a:cubicBezTo>
                      <a:pt x="1201340" y="232870"/>
                      <a:pt x="1278162" y="240720"/>
                      <a:pt x="1305977" y="260344"/>
                    </a:cubicBezTo>
                    <a:cubicBezTo>
                      <a:pt x="1333792" y="279968"/>
                      <a:pt x="1358958" y="316599"/>
                      <a:pt x="1366905" y="349305"/>
                    </a:cubicBezTo>
                    <a:cubicBezTo>
                      <a:pt x="1374852" y="382012"/>
                      <a:pt x="1365581" y="427801"/>
                      <a:pt x="1352336" y="455274"/>
                    </a:cubicBezTo>
                    <a:cubicBezTo>
                      <a:pt x="1341739" y="478823"/>
                      <a:pt x="1321872" y="495830"/>
                      <a:pt x="1302004" y="508913"/>
                    </a:cubicBezTo>
                    <a:cubicBezTo>
                      <a:pt x="1282136" y="521995"/>
                      <a:pt x="1262268" y="525920"/>
                      <a:pt x="1234453" y="533769"/>
                    </a:cubicBezTo>
                    <a:cubicBezTo>
                      <a:pt x="1189420" y="545544"/>
                      <a:pt x="1123194" y="557318"/>
                      <a:pt x="1055643" y="561243"/>
                    </a:cubicBezTo>
                    <a:cubicBezTo>
                      <a:pt x="970874" y="566476"/>
                      <a:pt x="830475" y="510221"/>
                      <a:pt x="766898" y="554701"/>
                    </a:cubicBezTo>
                    <a:cubicBezTo>
                      <a:pt x="704645" y="597874"/>
                      <a:pt x="720539" y="735241"/>
                      <a:pt x="676830" y="821586"/>
                    </a:cubicBezTo>
                    <a:cubicBezTo>
                      <a:pt x="630472" y="914472"/>
                      <a:pt x="509941" y="1100245"/>
                      <a:pt x="488748" y="1092395"/>
                    </a:cubicBezTo>
                    <a:cubicBezTo>
                      <a:pt x="474179" y="1087162"/>
                      <a:pt x="482126" y="985118"/>
                      <a:pt x="503318" y="943254"/>
                    </a:cubicBezTo>
                    <a:cubicBezTo>
                      <a:pt x="524510" y="901390"/>
                      <a:pt x="573518" y="856909"/>
                      <a:pt x="619876" y="843826"/>
                    </a:cubicBezTo>
                    <a:cubicBezTo>
                      <a:pt x="668883" y="829436"/>
                      <a:pt x="739083" y="852984"/>
                      <a:pt x="793388" y="867375"/>
                    </a:cubicBezTo>
                    <a:cubicBezTo>
                      <a:pt x="845044" y="880458"/>
                      <a:pt x="892727" y="897465"/>
                      <a:pt x="940410" y="923630"/>
                    </a:cubicBezTo>
                    <a:cubicBezTo>
                      <a:pt x="992066" y="952412"/>
                      <a:pt x="1075511" y="990351"/>
                      <a:pt x="1088756" y="1038757"/>
                    </a:cubicBezTo>
                    <a:cubicBezTo>
                      <a:pt x="1102001" y="1087162"/>
                      <a:pt x="1056968" y="1174816"/>
                      <a:pt x="1017232" y="1212755"/>
                    </a:cubicBezTo>
                    <a:cubicBezTo>
                      <a:pt x="980145" y="1248078"/>
                      <a:pt x="915244" y="1263777"/>
                      <a:pt x="863588" y="1265085"/>
                    </a:cubicBezTo>
                    <a:cubicBezTo>
                      <a:pt x="811931" y="1266394"/>
                      <a:pt x="756301" y="1245462"/>
                      <a:pt x="708619" y="1223221"/>
                    </a:cubicBezTo>
                    <a:cubicBezTo>
                      <a:pt x="660936" y="1199672"/>
                      <a:pt x="625174" y="1168274"/>
                      <a:pt x="577491" y="1127718"/>
                    </a:cubicBezTo>
                    <a:cubicBezTo>
                      <a:pt x="512590" y="1070155"/>
                      <a:pt x="419873" y="985118"/>
                      <a:pt x="361594" y="902698"/>
                    </a:cubicBezTo>
                    <a:cubicBezTo>
                      <a:pt x="304640" y="822894"/>
                      <a:pt x="260931" y="715617"/>
                      <a:pt x="230467" y="641047"/>
                    </a:cubicBezTo>
                    <a:cubicBezTo>
                      <a:pt x="207950" y="588716"/>
                      <a:pt x="164241" y="531153"/>
                      <a:pt x="184109" y="502371"/>
                    </a:cubicBezTo>
                    <a:cubicBezTo>
                      <a:pt x="210599" y="464432"/>
                      <a:pt x="426496" y="452657"/>
                      <a:pt x="452986" y="485364"/>
                    </a:cubicBezTo>
                    <a:cubicBezTo>
                      <a:pt x="471530" y="508913"/>
                      <a:pt x="430469" y="569092"/>
                      <a:pt x="413251" y="613573"/>
                    </a:cubicBezTo>
                    <a:cubicBezTo>
                      <a:pt x="392058" y="667212"/>
                      <a:pt x="374840" y="741782"/>
                      <a:pt x="333780" y="783647"/>
                    </a:cubicBezTo>
                    <a:cubicBezTo>
                      <a:pt x="294044" y="824203"/>
                      <a:pt x="203977" y="881766"/>
                      <a:pt x="176162" y="862142"/>
                    </a:cubicBezTo>
                    <a:cubicBezTo>
                      <a:pt x="132452" y="832052"/>
                      <a:pt x="153645" y="527228"/>
                      <a:pt x="221195" y="438267"/>
                    </a:cubicBezTo>
                    <a:cubicBezTo>
                      <a:pt x="279474" y="362388"/>
                      <a:pt x="511265" y="346689"/>
                      <a:pt x="508616" y="321832"/>
                    </a:cubicBezTo>
                    <a:cubicBezTo>
                      <a:pt x="505967" y="302208"/>
                      <a:pt x="313912" y="300900"/>
                      <a:pt x="313912" y="290434"/>
                    </a:cubicBezTo>
                    <a:cubicBezTo>
                      <a:pt x="313912" y="282584"/>
                      <a:pt x="392058" y="265577"/>
                      <a:pt x="423847" y="268193"/>
                    </a:cubicBezTo>
                    <a:cubicBezTo>
                      <a:pt x="450337" y="270810"/>
                      <a:pt x="474179" y="282584"/>
                      <a:pt x="494046" y="296975"/>
                    </a:cubicBezTo>
                    <a:cubicBezTo>
                      <a:pt x="513914" y="311366"/>
                      <a:pt x="532458" y="330990"/>
                      <a:pt x="541729" y="354538"/>
                    </a:cubicBezTo>
                    <a:cubicBezTo>
                      <a:pt x="553650" y="383320"/>
                      <a:pt x="560272" y="431725"/>
                      <a:pt x="551001" y="464432"/>
                    </a:cubicBezTo>
                    <a:cubicBezTo>
                      <a:pt x="541729" y="497138"/>
                      <a:pt x="519212" y="539002"/>
                      <a:pt x="484775" y="553393"/>
                    </a:cubicBezTo>
                    <a:cubicBezTo>
                      <a:pt x="438417" y="573017"/>
                      <a:pt x="316561" y="563859"/>
                      <a:pt x="278150" y="525920"/>
                    </a:cubicBezTo>
                    <a:cubicBezTo>
                      <a:pt x="241063" y="490597"/>
                      <a:pt x="237090" y="396402"/>
                      <a:pt x="247686" y="344072"/>
                    </a:cubicBezTo>
                    <a:cubicBezTo>
                      <a:pt x="256957" y="299591"/>
                      <a:pt x="290070" y="262960"/>
                      <a:pt x="321859" y="230254"/>
                    </a:cubicBezTo>
                    <a:cubicBezTo>
                      <a:pt x="354972" y="197547"/>
                      <a:pt x="409277" y="154375"/>
                      <a:pt x="441066" y="149142"/>
                    </a:cubicBezTo>
                    <a:cubicBezTo>
                      <a:pt x="459609" y="146525"/>
                      <a:pt x="470205" y="164841"/>
                      <a:pt x="487424" y="162224"/>
                    </a:cubicBezTo>
                    <a:cubicBezTo>
                      <a:pt x="513914" y="158300"/>
                      <a:pt x="547027" y="108586"/>
                      <a:pt x="581465" y="100736"/>
                    </a:cubicBezTo>
                    <a:cubicBezTo>
                      <a:pt x="615902" y="92887"/>
                      <a:pt x="663585" y="102045"/>
                      <a:pt x="692725" y="115127"/>
                    </a:cubicBezTo>
                    <a:cubicBezTo>
                      <a:pt x="716566" y="125593"/>
                      <a:pt x="736434" y="143909"/>
                      <a:pt x="749679" y="166149"/>
                    </a:cubicBezTo>
                    <a:cubicBezTo>
                      <a:pt x="765573" y="193623"/>
                      <a:pt x="777494" y="243336"/>
                      <a:pt x="774845" y="274734"/>
                    </a:cubicBezTo>
                    <a:cubicBezTo>
                      <a:pt x="773520" y="300900"/>
                      <a:pt x="761600" y="321832"/>
                      <a:pt x="747030" y="345380"/>
                    </a:cubicBezTo>
                    <a:cubicBezTo>
                      <a:pt x="727162" y="378087"/>
                      <a:pt x="695374" y="414718"/>
                      <a:pt x="655638" y="444808"/>
                    </a:cubicBezTo>
                    <a:cubicBezTo>
                      <a:pt x="606631" y="481439"/>
                      <a:pt x="516563" y="529845"/>
                      <a:pt x="466232" y="539002"/>
                    </a:cubicBezTo>
                    <a:cubicBezTo>
                      <a:pt x="435768" y="544235"/>
                      <a:pt x="414575" y="539002"/>
                      <a:pt x="390734" y="531153"/>
                    </a:cubicBezTo>
                    <a:cubicBezTo>
                      <a:pt x="368217" y="523303"/>
                      <a:pt x="344376" y="508913"/>
                      <a:pt x="327157" y="490597"/>
                    </a:cubicBezTo>
                    <a:cubicBezTo>
                      <a:pt x="309938" y="472281"/>
                      <a:pt x="296693" y="443500"/>
                      <a:pt x="290070" y="423876"/>
                    </a:cubicBezTo>
                    <a:cubicBezTo>
                      <a:pt x="284772" y="410793"/>
                      <a:pt x="283448" y="401635"/>
                      <a:pt x="283448" y="387245"/>
                    </a:cubicBezTo>
                    <a:cubicBezTo>
                      <a:pt x="283448" y="366313"/>
                      <a:pt x="290070" y="334914"/>
                      <a:pt x="300666" y="312674"/>
                    </a:cubicBezTo>
                    <a:cubicBezTo>
                      <a:pt x="311263" y="290434"/>
                      <a:pt x="329806" y="269501"/>
                      <a:pt x="349674" y="255111"/>
                    </a:cubicBezTo>
                    <a:cubicBezTo>
                      <a:pt x="369542" y="240720"/>
                      <a:pt x="415900" y="221096"/>
                      <a:pt x="419873" y="226329"/>
                    </a:cubicBezTo>
                    <a:cubicBezTo>
                      <a:pt x="426496" y="235487"/>
                      <a:pt x="315236" y="366313"/>
                      <a:pt x="307289" y="361079"/>
                    </a:cubicBezTo>
                    <a:cubicBezTo>
                      <a:pt x="299342" y="357155"/>
                      <a:pt x="328481" y="262960"/>
                      <a:pt x="354972" y="227637"/>
                    </a:cubicBezTo>
                    <a:cubicBezTo>
                      <a:pt x="381462" y="192314"/>
                      <a:pt x="425171" y="172690"/>
                      <a:pt x="466232" y="149142"/>
                    </a:cubicBezTo>
                    <a:cubicBezTo>
                      <a:pt x="511265" y="122977"/>
                      <a:pt x="565571" y="98120"/>
                      <a:pt x="614578" y="82421"/>
                    </a:cubicBezTo>
                    <a:cubicBezTo>
                      <a:pt x="660936" y="68030"/>
                      <a:pt x="701996" y="57564"/>
                      <a:pt x="753652" y="57564"/>
                    </a:cubicBezTo>
                    <a:cubicBezTo>
                      <a:pt x="815905" y="57564"/>
                      <a:pt x="913919" y="61489"/>
                      <a:pt x="961602" y="94195"/>
                    </a:cubicBezTo>
                    <a:cubicBezTo>
                      <a:pt x="1001338" y="120360"/>
                      <a:pt x="1025179" y="166149"/>
                      <a:pt x="1037100" y="213246"/>
                    </a:cubicBezTo>
                    <a:cubicBezTo>
                      <a:pt x="1050345" y="269501"/>
                      <a:pt x="1042398" y="357155"/>
                      <a:pt x="1018557" y="410793"/>
                    </a:cubicBezTo>
                    <a:cubicBezTo>
                      <a:pt x="998689" y="456582"/>
                      <a:pt x="960278" y="495830"/>
                      <a:pt x="919218" y="521995"/>
                    </a:cubicBezTo>
                    <a:cubicBezTo>
                      <a:pt x="876833" y="549469"/>
                      <a:pt x="818554" y="566476"/>
                      <a:pt x="764249" y="570401"/>
                    </a:cubicBezTo>
                    <a:cubicBezTo>
                      <a:pt x="708619" y="574325"/>
                      <a:pt x="641068" y="558626"/>
                      <a:pt x="589412" y="542927"/>
                    </a:cubicBezTo>
                    <a:cubicBezTo>
                      <a:pt x="544378" y="528536"/>
                      <a:pt x="505967" y="511529"/>
                      <a:pt x="468881" y="485364"/>
                    </a:cubicBezTo>
                    <a:cubicBezTo>
                      <a:pt x="427820" y="456582"/>
                      <a:pt x="376164" y="418643"/>
                      <a:pt x="358945" y="370237"/>
                    </a:cubicBezTo>
                    <a:cubicBezTo>
                      <a:pt x="339078" y="315290"/>
                      <a:pt x="343051" y="219788"/>
                      <a:pt x="370866" y="168766"/>
                    </a:cubicBezTo>
                    <a:cubicBezTo>
                      <a:pt x="396032" y="121668"/>
                      <a:pt x="449013" y="87654"/>
                      <a:pt x="507292" y="66722"/>
                    </a:cubicBezTo>
                    <a:cubicBezTo>
                      <a:pt x="582789" y="40556"/>
                      <a:pt x="719215" y="37940"/>
                      <a:pt x="796037" y="54947"/>
                    </a:cubicBezTo>
                    <a:cubicBezTo>
                      <a:pt x="851667" y="66722"/>
                      <a:pt x="901999" y="85037"/>
                      <a:pt x="932463" y="122977"/>
                    </a:cubicBezTo>
                    <a:cubicBezTo>
                      <a:pt x="968225" y="167457"/>
                      <a:pt x="997364" y="261652"/>
                      <a:pt x="982794" y="317907"/>
                    </a:cubicBezTo>
                    <a:cubicBezTo>
                      <a:pt x="969549" y="370237"/>
                      <a:pt x="904648" y="417335"/>
                      <a:pt x="856965" y="451349"/>
                    </a:cubicBezTo>
                    <a:cubicBezTo>
                      <a:pt x="810607" y="484056"/>
                      <a:pt x="753652" y="514146"/>
                      <a:pt x="701996" y="523303"/>
                    </a:cubicBezTo>
                    <a:cubicBezTo>
                      <a:pt x="654313" y="532461"/>
                      <a:pt x="598684" y="532461"/>
                      <a:pt x="557623" y="511529"/>
                    </a:cubicBezTo>
                    <a:cubicBezTo>
                      <a:pt x="512590" y="487980"/>
                      <a:pt x="463582" y="429109"/>
                      <a:pt x="449013" y="379395"/>
                    </a:cubicBezTo>
                    <a:cubicBezTo>
                      <a:pt x="435768" y="330990"/>
                      <a:pt x="449013" y="265577"/>
                      <a:pt x="470205" y="221096"/>
                    </a:cubicBezTo>
                    <a:cubicBezTo>
                      <a:pt x="490073" y="177923"/>
                      <a:pt x="529809" y="145217"/>
                      <a:pt x="565571" y="113819"/>
                    </a:cubicBezTo>
                    <a:cubicBezTo>
                      <a:pt x="600008" y="83729"/>
                      <a:pt x="637095" y="56255"/>
                      <a:pt x="679479" y="37940"/>
                    </a:cubicBezTo>
                    <a:cubicBezTo>
                      <a:pt x="724513" y="19624"/>
                      <a:pt x="780143" y="11775"/>
                      <a:pt x="829150" y="6542"/>
                    </a:cubicBezTo>
                    <a:cubicBezTo>
                      <a:pt x="876833" y="1309"/>
                      <a:pt x="921866" y="0"/>
                      <a:pt x="972198" y="5233"/>
                    </a:cubicBezTo>
                    <a:cubicBezTo>
                      <a:pt x="1029153" y="10466"/>
                      <a:pt x="1096703" y="19624"/>
                      <a:pt x="1151009" y="43173"/>
                    </a:cubicBezTo>
                    <a:cubicBezTo>
                      <a:pt x="1205314" y="66722"/>
                      <a:pt x="1259619" y="108586"/>
                      <a:pt x="1296706" y="149142"/>
                    </a:cubicBezTo>
                    <a:cubicBezTo>
                      <a:pt x="1328494" y="184465"/>
                      <a:pt x="1347038" y="222404"/>
                      <a:pt x="1365581" y="265577"/>
                    </a:cubicBezTo>
                    <a:cubicBezTo>
                      <a:pt x="1385449" y="313982"/>
                      <a:pt x="1403992" y="370237"/>
                      <a:pt x="1406641" y="425184"/>
                    </a:cubicBezTo>
                    <a:cubicBezTo>
                      <a:pt x="1409290" y="484056"/>
                      <a:pt x="1410615" y="558626"/>
                      <a:pt x="1380151" y="607032"/>
                    </a:cubicBezTo>
                    <a:cubicBezTo>
                      <a:pt x="1349687" y="656746"/>
                      <a:pt x="1280812" y="699918"/>
                      <a:pt x="1221208" y="716925"/>
                    </a:cubicBezTo>
                    <a:cubicBezTo>
                      <a:pt x="1161605" y="735241"/>
                      <a:pt x="1083458" y="716925"/>
                      <a:pt x="1021206" y="711692"/>
                    </a:cubicBezTo>
                    <a:cubicBezTo>
                      <a:pt x="965576" y="706459"/>
                      <a:pt x="912595" y="701226"/>
                      <a:pt x="862263" y="686836"/>
                    </a:cubicBezTo>
                    <a:cubicBezTo>
                      <a:pt x="811931" y="672445"/>
                      <a:pt x="760275" y="655437"/>
                      <a:pt x="716566" y="626656"/>
                    </a:cubicBezTo>
                    <a:cubicBezTo>
                      <a:pt x="672857" y="597874"/>
                      <a:pt x="643717" y="532461"/>
                      <a:pt x="598684" y="515454"/>
                    </a:cubicBezTo>
                    <a:cubicBezTo>
                      <a:pt x="554974" y="499755"/>
                      <a:pt x="496696" y="535078"/>
                      <a:pt x="451662" y="521995"/>
                    </a:cubicBezTo>
                    <a:cubicBezTo>
                      <a:pt x="405304" y="508913"/>
                      <a:pt x="339078" y="474898"/>
                      <a:pt x="324508" y="433034"/>
                    </a:cubicBezTo>
                    <a:cubicBezTo>
                      <a:pt x="308614" y="387245"/>
                      <a:pt x="347025" y="285201"/>
                      <a:pt x="382787" y="252494"/>
                    </a:cubicBezTo>
                    <a:cubicBezTo>
                      <a:pt x="410602" y="227637"/>
                      <a:pt x="459609" y="223712"/>
                      <a:pt x="492722" y="225021"/>
                    </a:cubicBezTo>
                    <a:cubicBezTo>
                      <a:pt x="519212" y="226329"/>
                      <a:pt x="544378" y="236795"/>
                      <a:pt x="565571" y="251186"/>
                    </a:cubicBezTo>
                    <a:cubicBezTo>
                      <a:pt x="586763" y="264268"/>
                      <a:pt x="605306" y="285201"/>
                      <a:pt x="617227" y="307441"/>
                    </a:cubicBezTo>
                    <a:cubicBezTo>
                      <a:pt x="629148" y="329681"/>
                      <a:pt x="637095" y="357155"/>
                      <a:pt x="637095" y="382012"/>
                    </a:cubicBezTo>
                    <a:cubicBezTo>
                      <a:pt x="637095" y="406868"/>
                      <a:pt x="630472" y="433034"/>
                      <a:pt x="618551" y="455274"/>
                    </a:cubicBezTo>
                    <a:cubicBezTo>
                      <a:pt x="606631" y="477514"/>
                      <a:pt x="593385" y="499755"/>
                      <a:pt x="568220" y="512837"/>
                    </a:cubicBezTo>
                    <a:cubicBezTo>
                      <a:pt x="532458" y="531153"/>
                      <a:pt x="414575" y="527228"/>
                      <a:pt x="414575" y="531153"/>
                    </a:cubicBezTo>
                    <a:cubicBezTo>
                      <a:pt x="414575" y="533769"/>
                      <a:pt x="482126" y="532461"/>
                      <a:pt x="483450" y="537694"/>
                    </a:cubicBezTo>
                    <a:cubicBezTo>
                      <a:pt x="484775" y="541619"/>
                      <a:pt x="463582" y="550777"/>
                      <a:pt x="449013" y="554701"/>
                    </a:cubicBezTo>
                    <a:cubicBezTo>
                      <a:pt x="429145" y="559935"/>
                      <a:pt x="397356" y="566476"/>
                      <a:pt x="372191" y="562551"/>
                    </a:cubicBezTo>
                    <a:cubicBezTo>
                      <a:pt x="347025" y="558626"/>
                      <a:pt x="320534" y="549469"/>
                      <a:pt x="300666" y="535078"/>
                    </a:cubicBezTo>
                    <a:cubicBezTo>
                      <a:pt x="280799" y="520687"/>
                      <a:pt x="260931" y="502371"/>
                      <a:pt x="250335" y="477514"/>
                    </a:cubicBezTo>
                    <a:cubicBezTo>
                      <a:pt x="237090" y="447424"/>
                      <a:pt x="227818" y="400327"/>
                      <a:pt x="237090" y="366312"/>
                    </a:cubicBezTo>
                    <a:cubicBezTo>
                      <a:pt x="246361" y="332298"/>
                      <a:pt x="294044" y="269501"/>
                      <a:pt x="303316" y="273426"/>
                    </a:cubicBezTo>
                    <a:cubicBezTo>
                      <a:pt x="315236" y="278659"/>
                      <a:pt x="268878" y="491905"/>
                      <a:pt x="263580" y="491905"/>
                    </a:cubicBezTo>
                    <a:cubicBezTo>
                      <a:pt x="259606" y="491905"/>
                      <a:pt x="255633" y="338839"/>
                      <a:pt x="272852" y="289125"/>
                    </a:cubicBezTo>
                    <a:cubicBezTo>
                      <a:pt x="284772" y="255111"/>
                      <a:pt x="305965" y="235487"/>
                      <a:pt x="325832" y="213246"/>
                    </a:cubicBezTo>
                    <a:cubicBezTo>
                      <a:pt x="343051" y="193623"/>
                      <a:pt x="361594" y="173999"/>
                      <a:pt x="384111" y="163533"/>
                    </a:cubicBezTo>
                    <a:cubicBezTo>
                      <a:pt x="406628" y="151758"/>
                      <a:pt x="433119" y="145217"/>
                      <a:pt x="459609" y="146525"/>
                    </a:cubicBezTo>
                    <a:cubicBezTo>
                      <a:pt x="492722" y="149142"/>
                      <a:pt x="540405" y="167457"/>
                      <a:pt x="565571" y="187081"/>
                    </a:cubicBezTo>
                    <a:cubicBezTo>
                      <a:pt x="586763" y="204089"/>
                      <a:pt x="601333" y="227637"/>
                      <a:pt x="609280" y="251186"/>
                    </a:cubicBezTo>
                    <a:cubicBezTo>
                      <a:pt x="617227" y="274734"/>
                      <a:pt x="621200" y="302208"/>
                      <a:pt x="617227" y="327065"/>
                    </a:cubicBezTo>
                    <a:cubicBezTo>
                      <a:pt x="613253" y="351922"/>
                      <a:pt x="610604" y="380703"/>
                      <a:pt x="588087" y="397711"/>
                    </a:cubicBezTo>
                    <a:cubicBezTo>
                      <a:pt x="549676" y="426492"/>
                      <a:pt x="364243" y="429109"/>
                      <a:pt x="364243" y="429109"/>
                    </a:cubicBezTo>
                    <a:cubicBezTo>
                      <a:pt x="364243" y="429109"/>
                      <a:pt x="521861" y="388553"/>
                      <a:pt x="532458" y="405560"/>
                    </a:cubicBezTo>
                    <a:cubicBezTo>
                      <a:pt x="541729" y="421259"/>
                      <a:pt x="491397" y="487980"/>
                      <a:pt x="459609" y="507604"/>
                    </a:cubicBezTo>
                    <a:cubicBezTo>
                      <a:pt x="429145" y="525920"/>
                      <a:pt x="380138" y="531153"/>
                      <a:pt x="347025" y="525920"/>
                    </a:cubicBezTo>
                    <a:cubicBezTo>
                      <a:pt x="320534" y="521995"/>
                      <a:pt x="296693" y="507604"/>
                      <a:pt x="276825" y="491905"/>
                    </a:cubicBezTo>
                    <a:cubicBezTo>
                      <a:pt x="256957" y="476206"/>
                      <a:pt x="239739" y="456582"/>
                      <a:pt x="230467" y="431725"/>
                    </a:cubicBezTo>
                    <a:cubicBezTo>
                      <a:pt x="219871" y="401635"/>
                      <a:pt x="217222" y="349305"/>
                      <a:pt x="226493" y="317907"/>
                    </a:cubicBezTo>
                    <a:cubicBezTo>
                      <a:pt x="233116" y="291742"/>
                      <a:pt x="247686" y="277351"/>
                      <a:pt x="268878" y="253802"/>
                    </a:cubicBezTo>
                    <a:cubicBezTo>
                      <a:pt x="300666" y="218479"/>
                      <a:pt x="369542" y="155683"/>
                      <a:pt x="411926" y="136059"/>
                    </a:cubicBezTo>
                    <a:cubicBezTo>
                      <a:pt x="439741" y="124285"/>
                      <a:pt x="463582" y="121668"/>
                      <a:pt x="488748" y="124285"/>
                    </a:cubicBezTo>
                    <a:cubicBezTo>
                      <a:pt x="513914" y="126901"/>
                      <a:pt x="540405" y="132134"/>
                      <a:pt x="561597" y="147834"/>
                    </a:cubicBezTo>
                    <a:cubicBezTo>
                      <a:pt x="588087" y="167457"/>
                      <a:pt x="619876" y="208013"/>
                      <a:pt x="630472" y="239412"/>
                    </a:cubicBezTo>
                    <a:cubicBezTo>
                      <a:pt x="639744" y="264268"/>
                      <a:pt x="638419" y="291742"/>
                      <a:pt x="633121" y="315290"/>
                    </a:cubicBezTo>
                    <a:cubicBezTo>
                      <a:pt x="627823" y="340147"/>
                      <a:pt x="617227" y="361079"/>
                      <a:pt x="600008" y="384628"/>
                    </a:cubicBezTo>
                    <a:cubicBezTo>
                      <a:pt x="574842" y="417335"/>
                      <a:pt x="521861" y="464432"/>
                      <a:pt x="486099" y="485364"/>
                    </a:cubicBezTo>
                    <a:cubicBezTo>
                      <a:pt x="460933" y="501063"/>
                      <a:pt x="438417" y="510221"/>
                      <a:pt x="413251" y="512837"/>
                    </a:cubicBezTo>
                    <a:cubicBezTo>
                      <a:pt x="388085" y="515454"/>
                      <a:pt x="361594" y="515454"/>
                      <a:pt x="336429" y="504988"/>
                    </a:cubicBezTo>
                    <a:cubicBezTo>
                      <a:pt x="305965" y="491905"/>
                      <a:pt x="267553" y="457890"/>
                      <a:pt x="250335" y="430417"/>
                    </a:cubicBezTo>
                    <a:cubicBezTo>
                      <a:pt x="235765" y="406868"/>
                      <a:pt x="230467" y="380703"/>
                      <a:pt x="230467" y="355846"/>
                    </a:cubicBezTo>
                    <a:cubicBezTo>
                      <a:pt x="230467" y="330990"/>
                      <a:pt x="235765" y="308749"/>
                      <a:pt x="249010" y="282584"/>
                    </a:cubicBezTo>
                    <a:cubicBezTo>
                      <a:pt x="267553" y="245953"/>
                      <a:pt x="311263" y="189698"/>
                      <a:pt x="344376" y="164841"/>
                    </a:cubicBezTo>
                    <a:cubicBezTo>
                      <a:pt x="368217" y="147834"/>
                      <a:pt x="390734" y="138676"/>
                      <a:pt x="415900" y="134751"/>
                    </a:cubicBezTo>
                    <a:cubicBezTo>
                      <a:pt x="441066" y="130826"/>
                      <a:pt x="468881" y="132134"/>
                      <a:pt x="492722" y="139984"/>
                    </a:cubicBezTo>
                    <a:cubicBezTo>
                      <a:pt x="516563" y="147834"/>
                      <a:pt x="541729" y="159608"/>
                      <a:pt x="558948" y="180540"/>
                    </a:cubicBezTo>
                    <a:cubicBezTo>
                      <a:pt x="580140" y="205397"/>
                      <a:pt x="602657" y="249878"/>
                      <a:pt x="603982" y="285201"/>
                    </a:cubicBezTo>
                    <a:cubicBezTo>
                      <a:pt x="605306" y="320523"/>
                      <a:pt x="590736" y="362388"/>
                      <a:pt x="568220" y="392478"/>
                    </a:cubicBezTo>
                    <a:cubicBezTo>
                      <a:pt x="544378" y="425184"/>
                      <a:pt x="459609" y="474898"/>
                      <a:pt x="458284" y="472281"/>
                    </a:cubicBezTo>
                    <a:cubicBezTo>
                      <a:pt x="456960" y="470973"/>
                      <a:pt x="505967" y="422568"/>
                      <a:pt x="507292" y="423876"/>
                    </a:cubicBezTo>
                    <a:cubicBezTo>
                      <a:pt x="508616" y="425184"/>
                      <a:pt x="480801" y="469665"/>
                      <a:pt x="460933" y="485364"/>
                    </a:cubicBezTo>
                    <a:cubicBezTo>
                      <a:pt x="441066" y="501063"/>
                      <a:pt x="417224" y="514146"/>
                      <a:pt x="390734" y="518070"/>
                    </a:cubicBezTo>
                    <a:cubicBezTo>
                      <a:pt x="357621" y="521995"/>
                      <a:pt x="305965" y="514146"/>
                      <a:pt x="276825" y="499755"/>
                    </a:cubicBezTo>
                    <a:cubicBezTo>
                      <a:pt x="252984" y="487980"/>
                      <a:pt x="234440" y="467048"/>
                      <a:pt x="221195" y="446116"/>
                    </a:cubicBezTo>
                    <a:cubicBezTo>
                      <a:pt x="207950" y="425184"/>
                      <a:pt x="200003" y="399019"/>
                      <a:pt x="197354" y="374162"/>
                    </a:cubicBezTo>
                    <a:cubicBezTo>
                      <a:pt x="194705" y="349305"/>
                      <a:pt x="192056" y="323140"/>
                      <a:pt x="209275" y="298283"/>
                    </a:cubicBezTo>
                    <a:cubicBezTo>
                      <a:pt x="245037" y="247261"/>
                      <a:pt x="407953" y="192314"/>
                      <a:pt x="478152" y="146525"/>
                    </a:cubicBezTo>
                    <a:cubicBezTo>
                      <a:pt x="527159" y="115127"/>
                      <a:pt x="556299" y="81112"/>
                      <a:pt x="598684" y="58872"/>
                    </a:cubicBezTo>
                    <a:cubicBezTo>
                      <a:pt x="639744" y="37940"/>
                      <a:pt x="682128" y="20933"/>
                      <a:pt x="729811" y="17008"/>
                    </a:cubicBezTo>
                    <a:cubicBezTo>
                      <a:pt x="782792" y="13083"/>
                      <a:pt x="845044" y="17008"/>
                      <a:pt x="900674" y="44481"/>
                    </a:cubicBezTo>
                    <a:cubicBezTo>
                      <a:pt x="970874" y="79804"/>
                      <a:pt x="1042398" y="191006"/>
                      <a:pt x="1103326" y="243336"/>
                    </a:cubicBezTo>
                    <a:cubicBezTo>
                      <a:pt x="1149684" y="282584"/>
                      <a:pt x="1174850" y="310057"/>
                      <a:pt x="1230480" y="338839"/>
                    </a:cubicBezTo>
                    <a:cubicBezTo>
                      <a:pt x="1311275" y="382012"/>
                      <a:pt x="1488761" y="396402"/>
                      <a:pt x="1557636" y="452657"/>
                    </a:cubicBezTo>
                    <a:cubicBezTo>
                      <a:pt x="1605319" y="490597"/>
                      <a:pt x="1614591" y="540311"/>
                      <a:pt x="1643730" y="593949"/>
                    </a:cubicBezTo>
                    <a:cubicBezTo>
                      <a:pt x="1679492" y="661979"/>
                      <a:pt x="1735122" y="765331"/>
                      <a:pt x="1749692" y="829436"/>
                    </a:cubicBezTo>
                    <a:cubicBezTo>
                      <a:pt x="1758963" y="869992"/>
                      <a:pt x="1760288" y="901390"/>
                      <a:pt x="1751016" y="931480"/>
                    </a:cubicBezTo>
                    <a:cubicBezTo>
                      <a:pt x="1741745" y="961570"/>
                      <a:pt x="1712605" y="995584"/>
                      <a:pt x="1691413" y="1012592"/>
                    </a:cubicBezTo>
                    <a:cubicBezTo>
                      <a:pt x="1675519" y="1025674"/>
                      <a:pt x="1660949" y="1029599"/>
                      <a:pt x="1643730" y="1034832"/>
                    </a:cubicBezTo>
                    <a:cubicBezTo>
                      <a:pt x="1627836" y="1040065"/>
                      <a:pt x="1611942" y="1043990"/>
                      <a:pt x="1592074" y="1041373"/>
                    </a:cubicBezTo>
                    <a:cubicBezTo>
                      <a:pt x="1564259" y="1038757"/>
                      <a:pt x="1519225" y="1021749"/>
                      <a:pt x="1496708" y="1006050"/>
                    </a:cubicBezTo>
                    <a:cubicBezTo>
                      <a:pt x="1480814" y="995584"/>
                      <a:pt x="1471542" y="985118"/>
                      <a:pt x="1462271" y="968111"/>
                    </a:cubicBezTo>
                    <a:cubicBezTo>
                      <a:pt x="1449026" y="943254"/>
                      <a:pt x="1435780" y="900082"/>
                      <a:pt x="1438429" y="868683"/>
                    </a:cubicBezTo>
                    <a:cubicBezTo>
                      <a:pt x="1441078" y="837285"/>
                      <a:pt x="1462271" y="798037"/>
                      <a:pt x="1479490" y="777105"/>
                    </a:cubicBezTo>
                    <a:cubicBezTo>
                      <a:pt x="1491410" y="761406"/>
                      <a:pt x="1502006" y="752248"/>
                      <a:pt x="1520550" y="744399"/>
                    </a:cubicBezTo>
                    <a:cubicBezTo>
                      <a:pt x="1545716" y="732625"/>
                      <a:pt x="1593398" y="724775"/>
                      <a:pt x="1621213" y="726083"/>
                    </a:cubicBezTo>
                    <a:cubicBezTo>
                      <a:pt x="1641081" y="727391"/>
                      <a:pt x="1653002" y="731316"/>
                      <a:pt x="1670220" y="741782"/>
                    </a:cubicBezTo>
                    <a:cubicBezTo>
                      <a:pt x="1694062" y="756173"/>
                      <a:pt x="1728499" y="790188"/>
                      <a:pt x="1743069" y="813736"/>
                    </a:cubicBezTo>
                    <a:cubicBezTo>
                      <a:pt x="1753665" y="830744"/>
                      <a:pt x="1756314" y="843826"/>
                      <a:pt x="1757639" y="863450"/>
                    </a:cubicBezTo>
                    <a:cubicBezTo>
                      <a:pt x="1758963" y="890924"/>
                      <a:pt x="1753665" y="935404"/>
                      <a:pt x="1737771" y="962878"/>
                    </a:cubicBezTo>
                    <a:cubicBezTo>
                      <a:pt x="1721877" y="990351"/>
                      <a:pt x="1684790" y="1016516"/>
                      <a:pt x="1660949" y="1029599"/>
                    </a:cubicBezTo>
                    <a:cubicBezTo>
                      <a:pt x="1643730" y="1038757"/>
                      <a:pt x="1630485" y="1041373"/>
                      <a:pt x="1610617" y="1041373"/>
                    </a:cubicBezTo>
                    <a:cubicBezTo>
                      <a:pt x="1582802" y="1041373"/>
                      <a:pt x="1535119" y="1029599"/>
                      <a:pt x="1511278" y="1016516"/>
                    </a:cubicBezTo>
                    <a:cubicBezTo>
                      <a:pt x="1494059" y="1007359"/>
                      <a:pt x="1486112" y="998201"/>
                      <a:pt x="1472867" y="981193"/>
                    </a:cubicBezTo>
                    <a:cubicBezTo>
                      <a:pt x="1451675" y="953720"/>
                      <a:pt x="1423860" y="901390"/>
                      <a:pt x="1406641" y="856909"/>
                    </a:cubicBezTo>
                    <a:cubicBezTo>
                      <a:pt x="1389422" y="809812"/>
                      <a:pt x="1403992" y="736549"/>
                      <a:pt x="1372203" y="706459"/>
                    </a:cubicBezTo>
                    <a:cubicBezTo>
                      <a:pt x="1340415" y="675061"/>
                      <a:pt x="1266242" y="692069"/>
                      <a:pt x="1214585" y="675061"/>
                    </a:cubicBezTo>
                    <a:cubicBezTo>
                      <a:pt x="1160280" y="658054"/>
                      <a:pt x="1103326" y="629272"/>
                      <a:pt x="1054319" y="601799"/>
                    </a:cubicBezTo>
                    <a:cubicBezTo>
                      <a:pt x="1009285" y="576942"/>
                      <a:pt x="968225" y="550777"/>
                      <a:pt x="928489" y="520687"/>
                    </a:cubicBezTo>
                    <a:cubicBezTo>
                      <a:pt x="890078" y="490597"/>
                      <a:pt x="839746" y="461815"/>
                      <a:pt x="819878" y="421259"/>
                    </a:cubicBezTo>
                    <a:cubicBezTo>
                      <a:pt x="800011" y="382012"/>
                      <a:pt x="833124" y="293050"/>
                      <a:pt x="807958" y="281276"/>
                    </a:cubicBezTo>
                    <a:cubicBezTo>
                      <a:pt x="770871" y="262960"/>
                      <a:pt x="635770" y="413410"/>
                      <a:pt x="556299" y="450041"/>
                    </a:cubicBezTo>
                    <a:cubicBezTo>
                      <a:pt x="495371" y="477514"/>
                      <a:pt x="384111" y="504988"/>
                      <a:pt x="381462" y="498446"/>
                    </a:cubicBezTo>
                    <a:cubicBezTo>
                      <a:pt x="378813" y="491905"/>
                      <a:pt x="501994" y="418643"/>
                      <a:pt x="507292" y="423876"/>
                    </a:cubicBezTo>
                    <a:cubicBezTo>
                      <a:pt x="511265" y="427801"/>
                      <a:pt x="476828" y="470973"/>
                      <a:pt x="460933" y="485364"/>
                    </a:cubicBezTo>
                    <a:cubicBezTo>
                      <a:pt x="450337" y="495830"/>
                      <a:pt x="441066" y="499755"/>
                      <a:pt x="427820" y="504988"/>
                    </a:cubicBezTo>
                    <a:cubicBezTo>
                      <a:pt x="407953" y="512837"/>
                      <a:pt x="377489" y="521995"/>
                      <a:pt x="352323" y="520687"/>
                    </a:cubicBezTo>
                    <a:cubicBezTo>
                      <a:pt x="327157" y="519379"/>
                      <a:pt x="299342" y="512837"/>
                      <a:pt x="276825" y="499755"/>
                    </a:cubicBezTo>
                    <a:cubicBezTo>
                      <a:pt x="255633" y="487980"/>
                      <a:pt x="234440" y="469665"/>
                      <a:pt x="221195" y="446116"/>
                    </a:cubicBezTo>
                    <a:cubicBezTo>
                      <a:pt x="205301" y="417334"/>
                      <a:pt x="197354" y="362388"/>
                      <a:pt x="198678" y="334914"/>
                    </a:cubicBezTo>
                    <a:cubicBezTo>
                      <a:pt x="198678" y="319215"/>
                      <a:pt x="200003" y="312674"/>
                      <a:pt x="209275" y="298283"/>
                    </a:cubicBezTo>
                    <a:cubicBezTo>
                      <a:pt x="231791" y="262960"/>
                      <a:pt x="323183" y="167457"/>
                      <a:pt x="378813" y="145217"/>
                    </a:cubicBezTo>
                    <a:cubicBezTo>
                      <a:pt x="417224" y="129518"/>
                      <a:pt x="460933" y="132134"/>
                      <a:pt x="492722" y="139984"/>
                    </a:cubicBezTo>
                    <a:cubicBezTo>
                      <a:pt x="519212" y="146525"/>
                      <a:pt x="541729" y="159608"/>
                      <a:pt x="558948" y="180540"/>
                    </a:cubicBezTo>
                    <a:cubicBezTo>
                      <a:pt x="580140" y="205397"/>
                      <a:pt x="600008" y="252494"/>
                      <a:pt x="603982" y="285201"/>
                    </a:cubicBezTo>
                    <a:cubicBezTo>
                      <a:pt x="606631" y="311366"/>
                      <a:pt x="597359" y="340147"/>
                      <a:pt x="589412" y="359771"/>
                    </a:cubicBezTo>
                    <a:cubicBezTo>
                      <a:pt x="584114" y="374162"/>
                      <a:pt x="572193" y="393786"/>
                      <a:pt x="568220" y="392478"/>
                    </a:cubicBezTo>
                    <a:cubicBezTo>
                      <a:pt x="560272" y="389861"/>
                      <a:pt x="581465" y="251186"/>
                      <a:pt x="574842" y="249878"/>
                    </a:cubicBezTo>
                    <a:cubicBezTo>
                      <a:pt x="566895" y="248569"/>
                      <a:pt x="551001" y="416026"/>
                      <a:pt x="515239" y="459199"/>
                    </a:cubicBezTo>
                    <a:cubicBezTo>
                      <a:pt x="490073" y="490597"/>
                      <a:pt x="446364" y="506296"/>
                      <a:pt x="413251" y="512837"/>
                    </a:cubicBezTo>
                    <a:cubicBezTo>
                      <a:pt x="386760" y="518070"/>
                      <a:pt x="361594" y="515454"/>
                      <a:pt x="336429" y="504988"/>
                    </a:cubicBezTo>
                    <a:cubicBezTo>
                      <a:pt x="305965" y="491905"/>
                      <a:pt x="267553" y="457890"/>
                      <a:pt x="250335" y="430417"/>
                    </a:cubicBezTo>
                    <a:cubicBezTo>
                      <a:pt x="235765" y="406868"/>
                      <a:pt x="229142" y="382012"/>
                      <a:pt x="230467" y="355846"/>
                    </a:cubicBezTo>
                    <a:cubicBezTo>
                      <a:pt x="231791" y="323140"/>
                      <a:pt x="246361" y="282584"/>
                      <a:pt x="270203" y="249878"/>
                    </a:cubicBezTo>
                    <a:cubicBezTo>
                      <a:pt x="300666" y="208013"/>
                      <a:pt x="369542" y="154375"/>
                      <a:pt x="411926" y="136059"/>
                    </a:cubicBezTo>
                    <a:cubicBezTo>
                      <a:pt x="439741" y="124285"/>
                      <a:pt x="463582" y="121668"/>
                      <a:pt x="488748" y="124285"/>
                    </a:cubicBezTo>
                    <a:cubicBezTo>
                      <a:pt x="513914" y="126901"/>
                      <a:pt x="540405" y="132134"/>
                      <a:pt x="561597" y="147834"/>
                    </a:cubicBezTo>
                    <a:cubicBezTo>
                      <a:pt x="588087" y="167457"/>
                      <a:pt x="619876" y="208013"/>
                      <a:pt x="630472" y="239412"/>
                    </a:cubicBezTo>
                    <a:cubicBezTo>
                      <a:pt x="639744" y="264268"/>
                      <a:pt x="638419" y="291742"/>
                      <a:pt x="633121" y="315290"/>
                    </a:cubicBezTo>
                    <a:cubicBezTo>
                      <a:pt x="627823" y="340147"/>
                      <a:pt x="618551" y="359771"/>
                      <a:pt x="600008" y="384628"/>
                    </a:cubicBezTo>
                    <a:cubicBezTo>
                      <a:pt x="570869" y="422568"/>
                      <a:pt x="501994" y="485364"/>
                      <a:pt x="459609" y="507604"/>
                    </a:cubicBezTo>
                    <a:cubicBezTo>
                      <a:pt x="433119" y="521995"/>
                      <a:pt x="410602" y="527228"/>
                      <a:pt x="385436" y="528536"/>
                    </a:cubicBezTo>
                    <a:cubicBezTo>
                      <a:pt x="360270" y="529845"/>
                      <a:pt x="333779" y="525920"/>
                      <a:pt x="309938" y="512837"/>
                    </a:cubicBezTo>
                    <a:cubicBezTo>
                      <a:pt x="280799" y="497138"/>
                      <a:pt x="245037" y="464432"/>
                      <a:pt x="230467" y="431725"/>
                    </a:cubicBezTo>
                    <a:cubicBezTo>
                      <a:pt x="215897" y="399019"/>
                      <a:pt x="217222" y="349305"/>
                      <a:pt x="226493" y="317907"/>
                    </a:cubicBezTo>
                    <a:cubicBezTo>
                      <a:pt x="233116" y="291742"/>
                      <a:pt x="254308" y="268193"/>
                      <a:pt x="268878" y="253802"/>
                    </a:cubicBezTo>
                    <a:cubicBezTo>
                      <a:pt x="279474" y="243336"/>
                      <a:pt x="298017" y="230254"/>
                      <a:pt x="299342" y="231562"/>
                    </a:cubicBezTo>
                    <a:cubicBezTo>
                      <a:pt x="301991" y="234178"/>
                      <a:pt x="256957" y="285201"/>
                      <a:pt x="259606" y="287817"/>
                    </a:cubicBezTo>
                    <a:cubicBezTo>
                      <a:pt x="262255" y="290434"/>
                      <a:pt x="317885" y="217171"/>
                      <a:pt x="360270" y="198856"/>
                    </a:cubicBezTo>
                    <a:cubicBezTo>
                      <a:pt x="410602" y="176615"/>
                      <a:pt x="545703" y="175307"/>
                      <a:pt x="545703" y="176615"/>
                    </a:cubicBezTo>
                    <a:cubicBezTo>
                      <a:pt x="545703" y="177923"/>
                      <a:pt x="332455" y="226329"/>
                      <a:pt x="325832" y="213246"/>
                    </a:cubicBezTo>
                    <a:cubicBezTo>
                      <a:pt x="321859" y="205397"/>
                      <a:pt x="361594" y="173999"/>
                      <a:pt x="384111" y="163533"/>
                    </a:cubicBezTo>
                    <a:cubicBezTo>
                      <a:pt x="406628" y="151758"/>
                      <a:pt x="434443" y="146525"/>
                      <a:pt x="459609" y="146525"/>
                    </a:cubicBezTo>
                    <a:cubicBezTo>
                      <a:pt x="484775" y="146525"/>
                      <a:pt x="511265" y="150450"/>
                      <a:pt x="533782" y="164841"/>
                    </a:cubicBezTo>
                    <a:cubicBezTo>
                      <a:pt x="561597" y="181848"/>
                      <a:pt x="596034" y="221096"/>
                      <a:pt x="609280" y="251186"/>
                    </a:cubicBezTo>
                    <a:cubicBezTo>
                      <a:pt x="619876" y="276043"/>
                      <a:pt x="621200" y="302208"/>
                      <a:pt x="617227" y="327065"/>
                    </a:cubicBezTo>
                    <a:cubicBezTo>
                      <a:pt x="613253" y="351922"/>
                      <a:pt x="602657" y="374162"/>
                      <a:pt x="588087" y="397711"/>
                    </a:cubicBezTo>
                    <a:cubicBezTo>
                      <a:pt x="572193" y="425184"/>
                      <a:pt x="535107" y="482747"/>
                      <a:pt x="521861" y="478823"/>
                    </a:cubicBezTo>
                    <a:cubicBezTo>
                      <a:pt x="505967" y="473590"/>
                      <a:pt x="524510" y="313982"/>
                      <a:pt x="519212" y="313982"/>
                    </a:cubicBezTo>
                    <a:cubicBezTo>
                      <a:pt x="512590" y="313982"/>
                      <a:pt x="513914" y="501063"/>
                      <a:pt x="483450" y="537694"/>
                    </a:cubicBezTo>
                    <a:cubicBezTo>
                      <a:pt x="466232" y="558626"/>
                      <a:pt x="438417" y="562551"/>
                      <a:pt x="411926" y="563859"/>
                    </a:cubicBezTo>
                    <a:cubicBezTo>
                      <a:pt x="378813" y="565168"/>
                      <a:pt x="328481" y="552085"/>
                      <a:pt x="300666" y="535078"/>
                    </a:cubicBezTo>
                    <a:cubicBezTo>
                      <a:pt x="278150" y="520687"/>
                      <a:pt x="260931" y="502371"/>
                      <a:pt x="250335" y="477514"/>
                    </a:cubicBezTo>
                    <a:cubicBezTo>
                      <a:pt x="237090" y="447424"/>
                      <a:pt x="230467" y="397711"/>
                      <a:pt x="237090" y="366313"/>
                    </a:cubicBezTo>
                    <a:cubicBezTo>
                      <a:pt x="242388" y="340147"/>
                      <a:pt x="260931" y="313982"/>
                      <a:pt x="274176" y="298283"/>
                    </a:cubicBezTo>
                    <a:cubicBezTo>
                      <a:pt x="283448" y="286509"/>
                      <a:pt x="287421" y="281276"/>
                      <a:pt x="303316" y="273426"/>
                    </a:cubicBezTo>
                    <a:cubicBezTo>
                      <a:pt x="337753" y="255111"/>
                      <a:pt x="445039" y="222404"/>
                      <a:pt x="492722" y="225021"/>
                    </a:cubicBezTo>
                    <a:cubicBezTo>
                      <a:pt x="523186" y="226329"/>
                      <a:pt x="544378" y="236795"/>
                      <a:pt x="565571" y="251186"/>
                    </a:cubicBezTo>
                    <a:cubicBezTo>
                      <a:pt x="586763" y="264268"/>
                      <a:pt x="605306" y="285201"/>
                      <a:pt x="617227" y="307441"/>
                    </a:cubicBezTo>
                    <a:cubicBezTo>
                      <a:pt x="629147" y="329681"/>
                      <a:pt x="635770" y="361079"/>
                      <a:pt x="637095" y="382012"/>
                    </a:cubicBezTo>
                    <a:cubicBezTo>
                      <a:pt x="638419" y="396402"/>
                      <a:pt x="637095" y="405560"/>
                      <a:pt x="631797" y="419951"/>
                    </a:cubicBezTo>
                    <a:cubicBezTo>
                      <a:pt x="622525" y="444808"/>
                      <a:pt x="564246" y="508913"/>
                      <a:pt x="568220" y="512837"/>
                    </a:cubicBezTo>
                    <a:cubicBezTo>
                      <a:pt x="570869" y="515454"/>
                      <a:pt x="609280" y="477514"/>
                      <a:pt x="611929" y="480131"/>
                    </a:cubicBezTo>
                    <a:cubicBezTo>
                      <a:pt x="615902" y="484056"/>
                      <a:pt x="553650" y="569092"/>
                      <a:pt x="519212" y="609648"/>
                    </a:cubicBezTo>
                    <a:cubicBezTo>
                      <a:pt x="484775" y="650204"/>
                      <a:pt x="450337" y="701226"/>
                      <a:pt x="403979" y="720850"/>
                    </a:cubicBezTo>
                    <a:cubicBezTo>
                      <a:pt x="357621" y="740474"/>
                      <a:pt x="287421" y="747015"/>
                      <a:pt x="242388" y="730008"/>
                    </a:cubicBezTo>
                    <a:cubicBezTo>
                      <a:pt x="197354" y="713001"/>
                      <a:pt x="153645" y="661979"/>
                      <a:pt x="131128" y="618806"/>
                    </a:cubicBezTo>
                    <a:cubicBezTo>
                      <a:pt x="109936" y="578250"/>
                      <a:pt x="100664" y="528536"/>
                      <a:pt x="103313" y="484056"/>
                    </a:cubicBezTo>
                    <a:cubicBezTo>
                      <a:pt x="105962" y="440883"/>
                      <a:pt x="120532" y="395094"/>
                      <a:pt x="144373" y="355846"/>
                    </a:cubicBezTo>
                    <a:cubicBezTo>
                      <a:pt x="172188" y="311366"/>
                      <a:pt x="221195" y="257727"/>
                      <a:pt x="270203" y="232870"/>
                    </a:cubicBezTo>
                    <a:cubicBezTo>
                      <a:pt x="316561" y="209322"/>
                      <a:pt x="374840" y="209322"/>
                      <a:pt x="425171" y="205397"/>
                    </a:cubicBezTo>
                    <a:cubicBezTo>
                      <a:pt x="472854" y="201472"/>
                      <a:pt x="519212" y="201472"/>
                      <a:pt x="565571" y="205397"/>
                    </a:cubicBezTo>
                    <a:cubicBezTo>
                      <a:pt x="611929" y="209322"/>
                      <a:pt x="650340" y="209322"/>
                      <a:pt x="705970" y="231562"/>
                    </a:cubicBezTo>
                    <a:cubicBezTo>
                      <a:pt x="806633" y="270810"/>
                      <a:pt x="1067564" y="504988"/>
                      <a:pt x="1099352" y="481439"/>
                    </a:cubicBezTo>
                    <a:cubicBezTo>
                      <a:pt x="1116571" y="468357"/>
                      <a:pt x="1087432" y="365004"/>
                      <a:pt x="1054319" y="336223"/>
                    </a:cubicBezTo>
                    <a:cubicBezTo>
                      <a:pt x="1021206" y="307441"/>
                      <a:pt x="952331" y="311366"/>
                      <a:pt x="903323" y="307441"/>
                    </a:cubicBezTo>
                    <a:cubicBezTo>
                      <a:pt x="855640" y="303516"/>
                      <a:pt x="798686" y="332298"/>
                      <a:pt x="762924" y="313982"/>
                    </a:cubicBezTo>
                    <a:cubicBezTo>
                      <a:pt x="727162" y="296975"/>
                      <a:pt x="694049" y="201472"/>
                      <a:pt x="687426" y="205397"/>
                    </a:cubicBezTo>
                    <a:cubicBezTo>
                      <a:pt x="679479" y="209322"/>
                      <a:pt x="753652" y="346689"/>
                      <a:pt x="733785" y="372854"/>
                    </a:cubicBezTo>
                    <a:cubicBezTo>
                      <a:pt x="716566" y="396402"/>
                      <a:pt x="619876" y="396402"/>
                      <a:pt x="600008" y="374162"/>
                    </a:cubicBezTo>
                    <a:cubicBezTo>
                      <a:pt x="578816" y="349305"/>
                      <a:pt x="603982" y="226329"/>
                      <a:pt x="627823" y="217171"/>
                    </a:cubicBezTo>
                    <a:cubicBezTo>
                      <a:pt x="650340" y="209322"/>
                      <a:pt x="694049" y="285201"/>
                      <a:pt x="733785" y="303516"/>
                    </a:cubicBezTo>
                    <a:cubicBezTo>
                      <a:pt x="773520" y="320523"/>
                      <a:pt x="864912" y="317907"/>
                      <a:pt x="864912" y="324448"/>
                    </a:cubicBezTo>
                    <a:cubicBezTo>
                      <a:pt x="864912" y="330990"/>
                      <a:pt x="774845" y="333606"/>
                      <a:pt x="728487" y="345380"/>
                    </a:cubicBezTo>
                    <a:cubicBezTo>
                      <a:pt x="678155" y="357155"/>
                      <a:pt x="618551" y="367621"/>
                      <a:pt x="576167" y="397711"/>
                    </a:cubicBezTo>
                    <a:cubicBezTo>
                      <a:pt x="531133" y="430417"/>
                      <a:pt x="498020" y="523303"/>
                      <a:pt x="467556" y="539002"/>
                    </a:cubicBezTo>
                    <a:cubicBezTo>
                      <a:pt x="452986" y="546852"/>
                      <a:pt x="442390" y="542927"/>
                      <a:pt x="427820" y="540311"/>
                    </a:cubicBezTo>
                    <a:cubicBezTo>
                      <a:pt x="406628" y="536386"/>
                      <a:pt x="377489" y="529845"/>
                      <a:pt x="356296" y="514146"/>
                    </a:cubicBezTo>
                    <a:cubicBezTo>
                      <a:pt x="329806" y="494522"/>
                      <a:pt x="300666" y="448733"/>
                      <a:pt x="290070" y="423876"/>
                    </a:cubicBezTo>
                    <a:cubicBezTo>
                      <a:pt x="283448" y="409485"/>
                      <a:pt x="283448" y="401635"/>
                      <a:pt x="283448" y="387245"/>
                    </a:cubicBezTo>
                    <a:cubicBezTo>
                      <a:pt x="283448" y="366313"/>
                      <a:pt x="290070" y="334914"/>
                      <a:pt x="300666" y="312674"/>
                    </a:cubicBezTo>
                    <a:cubicBezTo>
                      <a:pt x="311263" y="290434"/>
                      <a:pt x="329806" y="269501"/>
                      <a:pt x="349674" y="255111"/>
                    </a:cubicBezTo>
                    <a:cubicBezTo>
                      <a:pt x="369542" y="240720"/>
                      <a:pt x="418549" y="223712"/>
                      <a:pt x="419873" y="226329"/>
                    </a:cubicBezTo>
                    <a:cubicBezTo>
                      <a:pt x="421198" y="228945"/>
                      <a:pt x="350998" y="273426"/>
                      <a:pt x="349674" y="272118"/>
                    </a:cubicBezTo>
                    <a:cubicBezTo>
                      <a:pt x="347025" y="269501"/>
                      <a:pt x="468881" y="163533"/>
                      <a:pt x="512590" y="134751"/>
                    </a:cubicBezTo>
                    <a:cubicBezTo>
                      <a:pt x="539080" y="117744"/>
                      <a:pt x="553650" y="104661"/>
                      <a:pt x="580140" y="100736"/>
                    </a:cubicBezTo>
                    <a:cubicBezTo>
                      <a:pt x="611929" y="95503"/>
                      <a:pt x="663585" y="102045"/>
                      <a:pt x="692725" y="115127"/>
                    </a:cubicBezTo>
                    <a:cubicBezTo>
                      <a:pt x="716566" y="125593"/>
                      <a:pt x="736434" y="145217"/>
                      <a:pt x="749679" y="166149"/>
                    </a:cubicBezTo>
                    <a:cubicBezTo>
                      <a:pt x="762924" y="185773"/>
                      <a:pt x="772196" y="213246"/>
                      <a:pt x="774845" y="236795"/>
                    </a:cubicBezTo>
                    <a:cubicBezTo>
                      <a:pt x="777494" y="261652"/>
                      <a:pt x="770871" y="291742"/>
                      <a:pt x="764249" y="311366"/>
                    </a:cubicBezTo>
                    <a:cubicBezTo>
                      <a:pt x="760275" y="325757"/>
                      <a:pt x="758951" y="333606"/>
                      <a:pt x="747030" y="345380"/>
                    </a:cubicBezTo>
                    <a:cubicBezTo>
                      <a:pt x="724513" y="368929"/>
                      <a:pt x="654313" y="391169"/>
                      <a:pt x="610604" y="417335"/>
                    </a:cubicBezTo>
                    <a:cubicBezTo>
                      <a:pt x="568220" y="443500"/>
                      <a:pt x="509941" y="514146"/>
                      <a:pt x="488748" y="503680"/>
                    </a:cubicBezTo>
                    <a:cubicBezTo>
                      <a:pt x="467556" y="493213"/>
                      <a:pt x="515239" y="380703"/>
                      <a:pt x="488748" y="345380"/>
                    </a:cubicBezTo>
                    <a:cubicBezTo>
                      <a:pt x="460933" y="307441"/>
                      <a:pt x="313912" y="304824"/>
                      <a:pt x="313912" y="290434"/>
                    </a:cubicBezTo>
                    <a:cubicBezTo>
                      <a:pt x="313912" y="281276"/>
                      <a:pt x="361594" y="269501"/>
                      <a:pt x="385436" y="266885"/>
                    </a:cubicBezTo>
                    <a:cubicBezTo>
                      <a:pt x="410602" y="264268"/>
                      <a:pt x="438417" y="269501"/>
                      <a:pt x="460933" y="278659"/>
                    </a:cubicBezTo>
                    <a:cubicBezTo>
                      <a:pt x="483450" y="287817"/>
                      <a:pt x="505967" y="304824"/>
                      <a:pt x="521861" y="323140"/>
                    </a:cubicBezTo>
                    <a:cubicBezTo>
                      <a:pt x="537756" y="341456"/>
                      <a:pt x="549676" y="363696"/>
                      <a:pt x="553650" y="389861"/>
                    </a:cubicBezTo>
                    <a:cubicBezTo>
                      <a:pt x="557623" y="421259"/>
                      <a:pt x="551001" y="470973"/>
                      <a:pt x="536431" y="499755"/>
                    </a:cubicBezTo>
                    <a:cubicBezTo>
                      <a:pt x="524510" y="523303"/>
                      <a:pt x="511265" y="545544"/>
                      <a:pt x="484775" y="553393"/>
                    </a:cubicBezTo>
                    <a:cubicBezTo>
                      <a:pt x="442390" y="566476"/>
                      <a:pt x="283448" y="515454"/>
                      <a:pt x="283448" y="512837"/>
                    </a:cubicBezTo>
                    <a:cubicBezTo>
                      <a:pt x="283448" y="510221"/>
                      <a:pt x="482126" y="497138"/>
                      <a:pt x="521861" y="546852"/>
                    </a:cubicBezTo>
                    <a:cubicBezTo>
                      <a:pt x="569544" y="605724"/>
                      <a:pt x="513914" y="794113"/>
                      <a:pt x="494046" y="883074"/>
                    </a:cubicBezTo>
                    <a:cubicBezTo>
                      <a:pt x="480801" y="944562"/>
                      <a:pt x="470205" y="995584"/>
                      <a:pt x="439741" y="1034832"/>
                    </a:cubicBezTo>
                    <a:cubicBezTo>
                      <a:pt x="410602" y="1071463"/>
                      <a:pt x="364244" y="1100245"/>
                      <a:pt x="320534" y="1112019"/>
                    </a:cubicBezTo>
                    <a:cubicBezTo>
                      <a:pt x="274176" y="1125102"/>
                      <a:pt x="207950" y="1127718"/>
                      <a:pt x="168214" y="1106786"/>
                    </a:cubicBezTo>
                    <a:cubicBezTo>
                      <a:pt x="128479" y="1085854"/>
                      <a:pt x="107287" y="1032216"/>
                      <a:pt x="80796" y="985118"/>
                    </a:cubicBezTo>
                    <a:cubicBezTo>
                      <a:pt x="50332" y="931480"/>
                      <a:pt x="9272" y="856909"/>
                      <a:pt x="3974" y="799346"/>
                    </a:cubicBezTo>
                    <a:cubicBezTo>
                      <a:pt x="0" y="753557"/>
                      <a:pt x="13246" y="720850"/>
                      <a:pt x="31789" y="671136"/>
                    </a:cubicBezTo>
                    <a:cubicBezTo>
                      <a:pt x="60928" y="590025"/>
                      <a:pt x="116558" y="429109"/>
                      <a:pt x="190731" y="368929"/>
                    </a:cubicBezTo>
                    <a:cubicBezTo>
                      <a:pt x="252984" y="319215"/>
                      <a:pt x="360270" y="274734"/>
                      <a:pt x="419873" y="302208"/>
                    </a:cubicBezTo>
                    <a:cubicBezTo>
                      <a:pt x="495371" y="337531"/>
                      <a:pt x="524510" y="561243"/>
                      <a:pt x="568220" y="646280"/>
                    </a:cubicBezTo>
                    <a:cubicBezTo>
                      <a:pt x="594710" y="698610"/>
                      <a:pt x="606631" y="723467"/>
                      <a:pt x="641068" y="767948"/>
                    </a:cubicBezTo>
                    <a:cubicBezTo>
                      <a:pt x="692725" y="834669"/>
                      <a:pt x="829150" y="909239"/>
                      <a:pt x="867561" y="991660"/>
                    </a:cubicBezTo>
                    <a:cubicBezTo>
                      <a:pt x="899350" y="1062305"/>
                      <a:pt x="913919" y="1198364"/>
                      <a:pt x="882131" y="1221913"/>
                    </a:cubicBezTo>
                    <a:cubicBezTo>
                      <a:pt x="854316" y="1241537"/>
                      <a:pt x="782792" y="1176124"/>
                      <a:pt x="719215" y="1164349"/>
                    </a:cubicBezTo>
                    <a:cubicBezTo>
                      <a:pt x="633121" y="1147342"/>
                      <a:pt x="487424" y="1181357"/>
                      <a:pt x="406628" y="1151267"/>
                    </a:cubicBezTo>
                    <a:cubicBezTo>
                      <a:pt x="343051" y="1127718"/>
                      <a:pt x="275501" y="1089779"/>
                      <a:pt x="258282" y="1036140"/>
                    </a:cubicBezTo>
                    <a:cubicBezTo>
                      <a:pt x="238414" y="970727"/>
                      <a:pt x="309938" y="843826"/>
                      <a:pt x="343051" y="773180"/>
                    </a:cubicBezTo>
                    <a:cubicBezTo>
                      <a:pt x="366893" y="720850"/>
                      <a:pt x="397357" y="698610"/>
                      <a:pt x="423847" y="646280"/>
                    </a:cubicBezTo>
                    <a:cubicBezTo>
                      <a:pt x="460933" y="573017"/>
                      <a:pt x="488748" y="436958"/>
                      <a:pt x="532458" y="371546"/>
                    </a:cubicBezTo>
                    <a:cubicBezTo>
                      <a:pt x="562922" y="325757"/>
                      <a:pt x="594710" y="293050"/>
                      <a:pt x="634446" y="273426"/>
                    </a:cubicBezTo>
                    <a:cubicBezTo>
                      <a:pt x="672857" y="253802"/>
                      <a:pt x="715241" y="257727"/>
                      <a:pt x="768222" y="253802"/>
                    </a:cubicBezTo>
                    <a:cubicBezTo>
                      <a:pt x="847693" y="248569"/>
                      <a:pt x="981470" y="264268"/>
                      <a:pt x="1067564" y="259035"/>
                    </a:cubicBezTo>
                    <a:cubicBezTo>
                      <a:pt x="1132465" y="255111"/>
                      <a:pt x="1190744" y="226329"/>
                      <a:pt x="1238427" y="234178"/>
                    </a:cubicBezTo>
                    <a:cubicBezTo>
                      <a:pt x="1275513" y="240720"/>
                      <a:pt x="1311275" y="260344"/>
                      <a:pt x="1333792" y="285201"/>
                    </a:cubicBezTo>
                    <a:cubicBezTo>
                      <a:pt x="1354985" y="310057"/>
                      <a:pt x="1368230" y="355846"/>
                      <a:pt x="1369554" y="385936"/>
                    </a:cubicBezTo>
                    <a:cubicBezTo>
                      <a:pt x="1370879" y="410793"/>
                      <a:pt x="1362932" y="434342"/>
                      <a:pt x="1352336" y="455274"/>
                    </a:cubicBezTo>
                    <a:cubicBezTo>
                      <a:pt x="1340415" y="476206"/>
                      <a:pt x="1321872" y="495830"/>
                      <a:pt x="1302004" y="508913"/>
                    </a:cubicBezTo>
                    <a:cubicBezTo>
                      <a:pt x="1282136" y="521995"/>
                      <a:pt x="1256970" y="535078"/>
                      <a:pt x="1234453" y="533769"/>
                    </a:cubicBezTo>
                    <a:cubicBezTo>
                      <a:pt x="1210612" y="532461"/>
                      <a:pt x="1158956" y="508913"/>
                      <a:pt x="1160280" y="497138"/>
                    </a:cubicBezTo>
                    <a:cubicBezTo>
                      <a:pt x="1161605" y="478823"/>
                      <a:pt x="1312600" y="422568"/>
                      <a:pt x="1331143" y="440883"/>
                    </a:cubicBezTo>
                    <a:cubicBezTo>
                      <a:pt x="1351011" y="460507"/>
                      <a:pt x="1295381" y="567784"/>
                      <a:pt x="1270215" y="618806"/>
                    </a:cubicBezTo>
                    <a:cubicBezTo>
                      <a:pt x="1249023" y="661979"/>
                      <a:pt x="1231804" y="686836"/>
                      <a:pt x="1196042" y="730008"/>
                    </a:cubicBezTo>
                    <a:cubicBezTo>
                      <a:pt x="1135114" y="803270"/>
                      <a:pt x="1009285" y="948487"/>
                      <a:pt x="912595" y="999509"/>
                    </a:cubicBezTo>
                    <a:cubicBezTo>
                      <a:pt x="839746" y="1037449"/>
                      <a:pt x="751003" y="1058381"/>
                      <a:pt x="690075" y="1046606"/>
                    </a:cubicBezTo>
                    <a:cubicBezTo>
                      <a:pt x="642393" y="1037449"/>
                      <a:pt x="597359" y="1004742"/>
                      <a:pt x="572193" y="969419"/>
                    </a:cubicBezTo>
                    <a:cubicBezTo>
                      <a:pt x="547027" y="934096"/>
                      <a:pt x="541729" y="880458"/>
                      <a:pt x="539080" y="835977"/>
                    </a:cubicBezTo>
                    <a:cubicBezTo>
                      <a:pt x="536431" y="791496"/>
                      <a:pt x="544378" y="747015"/>
                      <a:pt x="552325" y="701226"/>
                    </a:cubicBezTo>
                    <a:cubicBezTo>
                      <a:pt x="561597" y="651513"/>
                      <a:pt x="572193" y="600491"/>
                      <a:pt x="590736" y="549469"/>
                    </a:cubicBezTo>
                    <a:cubicBezTo>
                      <a:pt x="610604" y="493213"/>
                      <a:pt x="634446" y="418643"/>
                      <a:pt x="672857" y="379395"/>
                    </a:cubicBezTo>
                    <a:cubicBezTo>
                      <a:pt x="704645" y="346689"/>
                      <a:pt x="749679" y="327065"/>
                      <a:pt x="792064" y="319215"/>
                    </a:cubicBezTo>
                    <a:cubicBezTo>
                      <a:pt x="835773" y="311366"/>
                      <a:pt x="884780" y="323140"/>
                      <a:pt x="931138" y="336223"/>
                    </a:cubicBezTo>
                    <a:cubicBezTo>
                      <a:pt x="980145" y="349305"/>
                      <a:pt x="1027828" y="391169"/>
                      <a:pt x="1078160" y="401635"/>
                    </a:cubicBezTo>
                    <a:cubicBezTo>
                      <a:pt x="1124518" y="410793"/>
                      <a:pt x="1172201" y="408177"/>
                      <a:pt x="1219884" y="397711"/>
                    </a:cubicBezTo>
                    <a:cubicBezTo>
                      <a:pt x="1271540" y="385936"/>
                      <a:pt x="1320547" y="321832"/>
                      <a:pt x="1372203" y="330990"/>
                    </a:cubicBezTo>
                    <a:cubicBezTo>
                      <a:pt x="1442403" y="344072"/>
                      <a:pt x="1565583" y="473590"/>
                      <a:pt x="1590749" y="545544"/>
                    </a:cubicBezTo>
                    <a:cubicBezTo>
                      <a:pt x="1607968" y="597874"/>
                      <a:pt x="1572206" y="654129"/>
                      <a:pt x="1569557" y="701226"/>
                    </a:cubicBezTo>
                    <a:cubicBezTo>
                      <a:pt x="1566908" y="740474"/>
                      <a:pt x="1582802" y="775797"/>
                      <a:pt x="1572206" y="807195"/>
                    </a:cubicBezTo>
                    <a:cubicBezTo>
                      <a:pt x="1561610" y="838593"/>
                      <a:pt x="1528497" y="872608"/>
                      <a:pt x="1502006" y="888307"/>
                    </a:cubicBezTo>
                    <a:cubicBezTo>
                      <a:pt x="1480814" y="901390"/>
                      <a:pt x="1455648" y="906623"/>
                      <a:pt x="1431807" y="906623"/>
                    </a:cubicBezTo>
                    <a:cubicBezTo>
                      <a:pt x="1407966" y="906623"/>
                      <a:pt x="1382800" y="902698"/>
                      <a:pt x="1361607" y="892232"/>
                    </a:cubicBezTo>
                    <a:cubicBezTo>
                      <a:pt x="1340415" y="881766"/>
                      <a:pt x="1325845" y="867375"/>
                      <a:pt x="1305977" y="845135"/>
                    </a:cubicBezTo>
                    <a:cubicBezTo>
                      <a:pt x="1274189" y="807195"/>
                      <a:pt x="1230480" y="668520"/>
                      <a:pt x="1202665" y="673753"/>
                    </a:cubicBezTo>
                    <a:cubicBezTo>
                      <a:pt x="1152333" y="684219"/>
                      <a:pt x="1188095" y="1238920"/>
                      <a:pt x="1123194" y="1327882"/>
                    </a:cubicBezTo>
                    <a:cubicBezTo>
                      <a:pt x="1098028" y="1363205"/>
                      <a:pt x="1058292" y="1368438"/>
                      <a:pt x="1027828" y="1372362"/>
                    </a:cubicBezTo>
                    <a:cubicBezTo>
                      <a:pt x="1002662" y="1376287"/>
                      <a:pt x="977496" y="1369746"/>
                      <a:pt x="956304" y="1360588"/>
                    </a:cubicBezTo>
                    <a:cubicBezTo>
                      <a:pt x="935112" y="1351430"/>
                      <a:pt x="915244" y="1335731"/>
                      <a:pt x="900674" y="1317416"/>
                    </a:cubicBezTo>
                    <a:cubicBezTo>
                      <a:pt x="886105" y="1299100"/>
                      <a:pt x="874184" y="1274243"/>
                      <a:pt x="870210" y="1252003"/>
                    </a:cubicBezTo>
                    <a:cubicBezTo>
                      <a:pt x="866237" y="1229762"/>
                      <a:pt x="864912" y="1211447"/>
                      <a:pt x="874184" y="1182665"/>
                    </a:cubicBezTo>
                    <a:cubicBezTo>
                      <a:pt x="894052" y="1125102"/>
                      <a:pt x="993391" y="1019133"/>
                      <a:pt x="1034451" y="948487"/>
                    </a:cubicBezTo>
                    <a:cubicBezTo>
                      <a:pt x="1066239" y="894848"/>
                      <a:pt x="1090081" y="854292"/>
                      <a:pt x="1108624" y="800654"/>
                    </a:cubicBezTo>
                    <a:cubicBezTo>
                      <a:pt x="1128492" y="744399"/>
                      <a:pt x="1141737" y="677678"/>
                      <a:pt x="1145710" y="620114"/>
                    </a:cubicBezTo>
                    <a:cubicBezTo>
                      <a:pt x="1148359" y="567784"/>
                      <a:pt x="1120545" y="510221"/>
                      <a:pt x="1132465" y="468357"/>
                    </a:cubicBezTo>
                    <a:cubicBezTo>
                      <a:pt x="1141737" y="433034"/>
                      <a:pt x="1169552" y="400327"/>
                      <a:pt x="1193393" y="382012"/>
                    </a:cubicBezTo>
                    <a:cubicBezTo>
                      <a:pt x="1213261" y="367621"/>
                      <a:pt x="1235778" y="359771"/>
                      <a:pt x="1260944" y="358463"/>
                    </a:cubicBezTo>
                    <a:cubicBezTo>
                      <a:pt x="1291408" y="357155"/>
                      <a:pt x="1337766" y="368929"/>
                      <a:pt x="1364256" y="384628"/>
                    </a:cubicBezTo>
                    <a:cubicBezTo>
                      <a:pt x="1385449" y="397711"/>
                      <a:pt x="1400018" y="417334"/>
                      <a:pt x="1410615" y="436958"/>
                    </a:cubicBezTo>
                    <a:cubicBezTo>
                      <a:pt x="1421211" y="457890"/>
                      <a:pt x="1427833" y="480131"/>
                      <a:pt x="1427833" y="506296"/>
                    </a:cubicBezTo>
                    <a:cubicBezTo>
                      <a:pt x="1427833" y="540311"/>
                      <a:pt x="1402667" y="567784"/>
                      <a:pt x="1394720" y="622731"/>
                    </a:cubicBezTo>
                    <a:cubicBezTo>
                      <a:pt x="1377502" y="750940"/>
                      <a:pt x="1464920" y="1221913"/>
                      <a:pt x="1396045" y="1269010"/>
                    </a:cubicBezTo>
                    <a:cubicBezTo>
                      <a:pt x="1361607" y="1292559"/>
                      <a:pt x="1251672" y="1248078"/>
                      <a:pt x="1239751" y="1211447"/>
                    </a:cubicBezTo>
                    <a:cubicBezTo>
                      <a:pt x="1223857" y="1161733"/>
                      <a:pt x="1381475" y="1034832"/>
                      <a:pt x="1419886" y="962878"/>
                    </a:cubicBezTo>
                    <a:cubicBezTo>
                      <a:pt x="1445052" y="914472"/>
                      <a:pt x="1452999" y="877841"/>
                      <a:pt x="1466244" y="832052"/>
                    </a:cubicBezTo>
                    <a:cubicBezTo>
                      <a:pt x="1479490" y="783647"/>
                      <a:pt x="1466244" y="695993"/>
                      <a:pt x="1498033" y="678986"/>
                    </a:cubicBezTo>
                    <a:cubicBezTo>
                      <a:pt x="1532470" y="659362"/>
                      <a:pt x="1666247" y="709076"/>
                      <a:pt x="1676843" y="741782"/>
                    </a:cubicBezTo>
                    <a:cubicBezTo>
                      <a:pt x="1686115" y="770564"/>
                      <a:pt x="1603994" y="805887"/>
                      <a:pt x="1588100" y="856909"/>
                    </a:cubicBezTo>
                    <a:cubicBezTo>
                      <a:pt x="1565583" y="930171"/>
                      <a:pt x="1606643" y="1051839"/>
                      <a:pt x="1609293" y="1151267"/>
                    </a:cubicBezTo>
                    <a:cubicBezTo>
                      <a:pt x="1611942" y="1253311"/>
                      <a:pt x="1622538" y="1401144"/>
                      <a:pt x="1600021" y="1460016"/>
                    </a:cubicBezTo>
                    <a:cubicBezTo>
                      <a:pt x="1589425" y="1488797"/>
                      <a:pt x="1572206" y="1501880"/>
                      <a:pt x="1553663" y="1514962"/>
                    </a:cubicBezTo>
                    <a:cubicBezTo>
                      <a:pt x="1535119" y="1528045"/>
                      <a:pt x="1509954" y="1537203"/>
                      <a:pt x="1487437" y="1541128"/>
                    </a:cubicBezTo>
                    <a:cubicBezTo>
                      <a:pt x="1464920" y="1545052"/>
                      <a:pt x="1438429" y="1543744"/>
                      <a:pt x="1415913" y="1535895"/>
                    </a:cubicBezTo>
                    <a:cubicBezTo>
                      <a:pt x="1394720" y="1528045"/>
                      <a:pt x="1372203" y="1513654"/>
                      <a:pt x="1356309" y="1496647"/>
                    </a:cubicBezTo>
                    <a:cubicBezTo>
                      <a:pt x="1340415" y="1479639"/>
                      <a:pt x="1327170" y="1457399"/>
                      <a:pt x="1320547" y="1435159"/>
                    </a:cubicBezTo>
                    <a:cubicBezTo>
                      <a:pt x="1313925" y="1412918"/>
                      <a:pt x="1313925" y="1395911"/>
                      <a:pt x="1317898" y="1364513"/>
                    </a:cubicBezTo>
                    <a:cubicBezTo>
                      <a:pt x="1327170" y="1297792"/>
                      <a:pt x="1377502" y="1152575"/>
                      <a:pt x="1417237" y="1054456"/>
                    </a:cubicBezTo>
                    <a:cubicBezTo>
                      <a:pt x="1455648" y="961570"/>
                      <a:pt x="1492735" y="849059"/>
                      <a:pt x="1551014" y="788880"/>
                    </a:cubicBezTo>
                    <a:cubicBezTo>
                      <a:pt x="1596047" y="741782"/>
                      <a:pt x="1658300" y="709076"/>
                      <a:pt x="1711281" y="701226"/>
                    </a:cubicBezTo>
                    <a:cubicBezTo>
                      <a:pt x="1758963" y="694685"/>
                      <a:pt x="1821216" y="702535"/>
                      <a:pt x="1854329" y="733933"/>
                    </a:cubicBezTo>
                    <a:cubicBezTo>
                      <a:pt x="1894065" y="771872"/>
                      <a:pt x="1903336" y="859526"/>
                      <a:pt x="1912608" y="934096"/>
                    </a:cubicBezTo>
                    <a:cubicBezTo>
                      <a:pt x="1924528" y="1025674"/>
                      <a:pt x="1913932" y="1148650"/>
                      <a:pt x="1902012" y="1246770"/>
                    </a:cubicBezTo>
                    <a:cubicBezTo>
                      <a:pt x="1891415" y="1335731"/>
                      <a:pt x="1882144" y="1441700"/>
                      <a:pt x="1850355" y="1496647"/>
                    </a:cubicBezTo>
                    <a:cubicBezTo>
                      <a:pt x="1830487" y="1531970"/>
                      <a:pt x="1800024" y="1554210"/>
                      <a:pt x="1772209" y="1567293"/>
                    </a:cubicBezTo>
                    <a:cubicBezTo>
                      <a:pt x="1749692" y="1577759"/>
                      <a:pt x="1724526" y="1579067"/>
                      <a:pt x="1700685" y="1576451"/>
                    </a:cubicBezTo>
                    <a:cubicBezTo>
                      <a:pt x="1678168" y="1573834"/>
                      <a:pt x="1653002" y="1564676"/>
                      <a:pt x="1633134" y="1551594"/>
                    </a:cubicBezTo>
                    <a:cubicBezTo>
                      <a:pt x="1614591" y="1538511"/>
                      <a:pt x="1598696" y="1524120"/>
                      <a:pt x="1585451" y="1499263"/>
                    </a:cubicBezTo>
                    <a:cubicBezTo>
                      <a:pt x="1565583" y="1462632"/>
                      <a:pt x="1554987" y="1405069"/>
                      <a:pt x="1545716" y="1340964"/>
                    </a:cubicBezTo>
                    <a:cubicBezTo>
                      <a:pt x="1532470" y="1245462"/>
                      <a:pt x="1533795" y="1079313"/>
                      <a:pt x="1537768" y="981193"/>
                    </a:cubicBezTo>
                    <a:cubicBezTo>
                      <a:pt x="1540418" y="911856"/>
                      <a:pt x="1539093" y="851676"/>
                      <a:pt x="1556312" y="804579"/>
                    </a:cubicBezTo>
                    <a:cubicBezTo>
                      <a:pt x="1569557" y="767948"/>
                      <a:pt x="1590749" y="735241"/>
                      <a:pt x="1614591" y="715617"/>
                    </a:cubicBezTo>
                    <a:cubicBezTo>
                      <a:pt x="1634458" y="698610"/>
                      <a:pt x="1656975" y="689452"/>
                      <a:pt x="1682141" y="686836"/>
                    </a:cubicBezTo>
                    <a:cubicBezTo>
                      <a:pt x="1712605" y="684219"/>
                      <a:pt x="1760288" y="689452"/>
                      <a:pt x="1788103" y="707768"/>
                    </a:cubicBezTo>
                    <a:cubicBezTo>
                      <a:pt x="1817242" y="726083"/>
                      <a:pt x="1835786" y="752248"/>
                      <a:pt x="1853004" y="794113"/>
                    </a:cubicBezTo>
                    <a:cubicBezTo>
                      <a:pt x="1884793" y="872608"/>
                      <a:pt x="1894065" y="1038757"/>
                      <a:pt x="1904661" y="1165658"/>
                    </a:cubicBezTo>
                    <a:cubicBezTo>
                      <a:pt x="1915257" y="1297792"/>
                      <a:pt x="1931151" y="1494030"/>
                      <a:pt x="1915257" y="1571217"/>
                    </a:cubicBezTo>
                    <a:cubicBezTo>
                      <a:pt x="1908634" y="1603924"/>
                      <a:pt x="1899363" y="1619623"/>
                      <a:pt x="1884793" y="1637939"/>
                    </a:cubicBezTo>
                    <a:cubicBezTo>
                      <a:pt x="1870223" y="1656254"/>
                      <a:pt x="1849031" y="1673262"/>
                      <a:pt x="1827839" y="1682419"/>
                    </a:cubicBezTo>
                    <a:cubicBezTo>
                      <a:pt x="1806646" y="1691577"/>
                      <a:pt x="1780156" y="1696810"/>
                      <a:pt x="1754990" y="1694194"/>
                    </a:cubicBezTo>
                    <a:cubicBezTo>
                      <a:pt x="1724526" y="1690269"/>
                      <a:pt x="1679492" y="1674570"/>
                      <a:pt x="1655651" y="1651021"/>
                    </a:cubicBezTo>
                    <a:cubicBezTo>
                      <a:pt x="1631809" y="1627472"/>
                      <a:pt x="1618564" y="1596074"/>
                      <a:pt x="1611942" y="1552902"/>
                    </a:cubicBezTo>
                    <a:cubicBezTo>
                      <a:pt x="1600021" y="1478331"/>
                      <a:pt x="1627836" y="1339656"/>
                      <a:pt x="1645055" y="1232379"/>
                    </a:cubicBezTo>
                    <a:cubicBezTo>
                      <a:pt x="1662273" y="1125102"/>
                      <a:pt x="1680817" y="981193"/>
                      <a:pt x="1712605" y="909239"/>
                    </a:cubicBezTo>
                    <a:cubicBezTo>
                      <a:pt x="1731148" y="867375"/>
                      <a:pt x="1748367" y="838593"/>
                      <a:pt x="1776182" y="818970"/>
                    </a:cubicBezTo>
                    <a:cubicBezTo>
                      <a:pt x="1803997" y="799346"/>
                      <a:pt x="1850355" y="791496"/>
                      <a:pt x="1882144" y="792804"/>
                    </a:cubicBezTo>
                    <a:cubicBezTo>
                      <a:pt x="1908634" y="794113"/>
                      <a:pt x="1932476" y="805887"/>
                      <a:pt x="1952344" y="818970"/>
                    </a:cubicBezTo>
                    <a:cubicBezTo>
                      <a:pt x="1972211" y="832052"/>
                      <a:pt x="1990755" y="852984"/>
                      <a:pt x="2001351" y="873916"/>
                    </a:cubicBezTo>
                    <a:cubicBezTo>
                      <a:pt x="2013271" y="894848"/>
                      <a:pt x="2014596" y="913164"/>
                      <a:pt x="2019894" y="945870"/>
                    </a:cubicBezTo>
                    <a:cubicBezTo>
                      <a:pt x="2030490" y="1009975"/>
                      <a:pt x="2025192" y="1151267"/>
                      <a:pt x="2037113" y="1232379"/>
                    </a:cubicBezTo>
                    <a:cubicBezTo>
                      <a:pt x="2046384" y="1292559"/>
                      <a:pt x="2067577" y="1330498"/>
                      <a:pt x="2074199" y="1389370"/>
                    </a:cubicBezTo>
                    <a:cubicBezTo>
                      <a:pt x="2082146" y="1462632"/>
                      <a:pt x="2102014" y="1594766"/>
                      <a:pt x="2068901" y="1636630"/>
                    </a:cubicBezTo>
                    <a:cubicBezTo>
                      <a:pt x="2046384" y="1664104"/>
                      <a:pt x="1996052" y="1669337"/>
                      <a:pt x="1961615" y="1666720"/>
                    </a:cubicBezTo>
                    <a:cubicBezTo>
                      <a:pt x="1927177" y="1664104"/>
                      <a:pt x="1886118" y="1639247"/>
                      <a:pt x="1862276" y="1618315"/>
                    </a:cubicBezTo>
                    <a:cubicBezTo>
                      <a:pt x="1843733" y="1599999"/>
                      <a:pt x="1831812" y="1577759"/>
                      <a:pt x="1825189" y="1554210"/>
                    </a:cubicBezTo>
                    <a:cubicBezTo>
                      <a:pt x="1818567" y="1531970"/>
                      <a:pt x="1817242" y="1504496"/>
                      <a:pt x="1822540" y="1480948"/>
                    </a:cubicBezTo>
                    <a:cubicBezTo>
                      <a:pt x="1827839" y="1457399"/>
                      <a:pt x="1839759" y="1433850"/>
                      <a:pt x="1854329" y="1414227"/>
                    </a:cubicBezTo>
                    <a:cubicBezTo>
                      <a:pt x="1868899" y="1393294"/>
                      <a:pt x="1891415" y="1385445"/>
                      <a:pt x="1909959" y="1360588"/>
                    </a:cubicBezTo>
                    <a:cubicBezTo>
                      <a:pt x="1940423" y="1321340"/>
                      <a:pt x="1960291" y="1214063"/>
                      <a:pt x="2001351" y="1187898"/>
                    </a:cubicBezTo>
                    <a:cubicBezTo>
                      <a:pt x="2031815" y="1168274"/>
                      <a:pt x="2078173" y="1172199"/>
                      <a:pt x="2111286" y="1182665"/>
                    </a:cubicBezTo>
                    <a:cubicBezTo>
                      <a:pt x="2144399" y="1193131"/>
                      <a:pt x="2180161" y="1224529"/>
                      <a:pt x="2197380" y="1250694"/>
                    </a:cubicBezTo>
                    <a:cubicBezTo>
                      <a:pt x="2211949" y="1271626"/>
                      <a:pt x="2217247" y="1297792"/>
                      <a:pt x="2218572" y="1321340"/>
                    </a:cubicBezTo>
                    <a:cubicBezTo>
                      <a:pt x="2219897" y="1344889"/>
                      <a:pt x="2215923" y="1371054"/>
                      <a:pt x="2204002" y="1393294"/>
                    </a:cubicBezTo>
                    <a:cubicBezTo>
                      <a:pt x="2189433" y="1420768"/>
                      <a:pt x="2152346" y="1436467"/>
                      <a:pt x="2124531" y="1469173"/>
                    </a:cubicBezTo>
                    <a:cubicBezTo>
                      <a:pt x="2086120" y="1514962"/>
                      <a:pt x="2051682" y="1585608"/>
                      <a:pt x="2004000" y="1647096"/>
                    </a:cubicBezTo>
                    <a:cubicBezTo>
                      <a:pt x="1948370" y="1720359"/>
                      <a:pt x="1854329" y="1810629"/>
                      <a:pt x="1805322" y="1877350"/>
                    </a:cubicBezTo>
                    <a:cubicBezTo>
                      <a:pt x="1772209" y="1924447"/>
                      <a:pt x="1769560" y="1974161"/>
                      <a:pt x="1729824" y="2002942"/>
                    </a:cubicBezTo>
                    <a:cubicBezTo>
                      <a:pt x="1682141" y="2036957"/>
                      <a:pt x="1581478" y="2063122"/>
                      <a:pt x="1524523" y="2050040"/>
                    </a:cubicBezTo>
                    <a:cubicBezTo>
                      <a:pt x="1474191" y="2039574"/>
                      <a:pt x="1434456" y="1996401"/>
                      <a:pt x="1400018" y="1954537"/>
                    </a:cubicBezTo>
                    <a:cubicBezTo>
                      <a:pt x="1361607" y="1907440"/>
                      <a:pt x="1323196" y="1834177"/>
                      <a:pt x="1311275" y="1772689"/>
                    </a:cubicBezTo>
                    <a:cubicBezTo>
                      <a:pt x="1299355" y="1713818"/>
                      <a:pt x="1308627" y="1649713"/>
                      <a:pt x="1323196" y="1593458"/>
                    </a:cubicBezTo>
                    <a:cubicBezTo>
                      <a:pt x="1337766" y="1538511"/>
                      <a:pt x="1353660" y="1462632"/>
                      <a:pt x="1398694" y="1439084"/>
                    </a:cubicBezTo>
                    <a:cubicBezTo>
                      <a:pt x="1451675" y="1410302"/>
                      <a:pt x="1590749" y="1435159"/>
                      <a:pt x="1643730" y="1471790"/>
                    </a:cubicBezTo>
                    <a:cubicBezTo>
                      <a:pt x="1686115" y="1500572"/>
                      <a:pt x="1702009" y="1560751"/>
                      <a:pt x="1715254" y="1609157"/>
                    </a:cubicBezTo>
                    <a:cubicBezTo>
                      <a:pt x="1728499" y="1658871"/>
                      <a:pt x="1736447" y="1717742"/>
                      <a:pt x="1725850" y="1766148"/>
                    </a:cubicBezTo>
                    <a:cubicBezTo>
                      <a:pt x="1715254" y="1813245"/>
                      <a:pt x="1690088" y="1862959"/>
                      <a:pt x="1655651" y="1894357"/>
                    </a:cubicBezTo>
                    <a:cubicBezTo>
                      <a:pt x="1619889" y="1927063"/>
                      <a:pt x="1560285" y="1954537"/>
                      <a:pt x="1509954" y="1957153"/>
                    </a:cubicBezTo>
                    <a:cubicBezTo>
                      <a:pt x="1458297" y="1959770"/>
                      <a:pt x="1407966" y="1938838"/>
                      <a:pt x="1349687" y="1908748"/>
                    </a:cubicBezTo>
                    <a:cubicBezTo>
                      <a:pt x="1266242" y="1865575"/>
                      <a:pt x="1147035" y="1758298"/>
                      <a:pt x="1071537" y="1694194"/>
                    </a:cubicBezTo>
                    <a:cubicBezTo>
                      <a:pt x="1015908" y="1647096"/>
                      <a:pt x="976172" y="1613082"/>
                      <a:pt x="933787" y="1565984"/>
                    </a:cubicBezTo>
                    <a:cubicBezTo>
                      <a:pt x="890078" y="1516271"/>
                      <a:pt x="835773" y="1446933"/>
                      <a:pt x="813256" y="1403761"/>
                    </a:cubicBezTo>
                    <a:cubicBezTo>
                      <a:pt x="800011" y="1377595"/>
                      <a:pt x="792064" y="1359280"/>
                      <a:pt x="790739" y="1337039"/>
                    </a:cubicBezTo>
                    <a:cubicBezTo>
                      <a:pt x="789414" y="1314799"/>
                      <a:pt x="793388" y="1288634"/>
                      <a:pt x="802660" y="1267702"/>
                    </a:cubicBezTo>
                    <a:cubicBezTo>
                      <a:pt x="811931" y="1246770"/>
                      <a:pt x="826501" y="1224529"/>
                      <a:pt x="845044" y="1210138"/>
                    </a:cubicBezTo>
                    <a:cubicBezTo>
                      <a:pt x="862263" y="1195748"/>
                      <a:pt x="887429" y="1183973"/>
                      <a:pt x="909946" y="1180049"/>
                    </a:cubicBezTo>
                    <a:cubicBezTo>
                      <a:pt x="932463" y="1176124"/>
                      <a:pt x="957629" y="1177432"/>
                      <a:pt x="980145" y="1182665"/>
                    </a:cubicBezTo>
                    <a:cubicBezTo>
                      <a:pt x="1003987" y="1189206"/>
                      <a:pt x="1019881" y="1198364"/>
                      <a:pt x="1047696" y="1216680"/>
                    </a:cubicBezTo>
                    <a:cubicBezTo>
                      <a:pt x="1102001" y="1252003"/>
                      <a:pt x="1186771" y="1343581"/>
                      <a:pt x="1270215" y="1403761"/>
                    </a:cubicBezTo>
                    <a:cubicBezTo>
                      <a:pt x="1362932" y="1470482"/>
                      <a:pt x="1491410" y="1533278"/>
                      <a:pt x="1581478" y="1594766"/>
                    </a:cubicBezTo>
                    <a:cubicBezTo>
                      <a:pt x="1654326" y="1645788"/>
                      <a:pt x="1731148" y="1695502"/>
                      <a:pt x="1773533" y="1743907"/>
                    </a:cubicBezTo>
                    <a:cubicBezTo>
                      <a:pt x="1801348" y="1776614"/>
                      <a:pt x="1821216" y="1809320"/>
                      <a:pt x="1827839" y="1840719"/>
                    </a:cubicBezTo>
                    <a:cubicBezTo>
                      <a:pt x="1833136" y="1865575"/>
                      <a:pt x="1827839" y="1891740"/>
                      <a:pt x="1819891" y="1913981"/>
                    </a:cubicBezTo>
                    <a:cubicBezTo>
                      <a:pt x="1811944" y="1936221"/>
                      <a:pt x="1798699" y="1959770"/>
                      <a:pt x="1778831" y="1976777"/>
                    </a:cubicBezTo>
                    <a:cubicBezTo>
                      <a:pt x="1753665" y="1997709"/>
                      <a:pt x="1705983" y="2016025"/>
                      <a:pt x="1674194" y="2018641"/>
                    </a:cubicBezTo>
                    <a:cubicBezTo>
                      <a:pt x="1647704" y="2021258"/>
                      <a:pt x="1623862" y="2012100"/>
                      <a:pt x="1601346" y="2001634"/>
                    </a:cubicBezTo>
                    <a:cubicBezTo>
                      <a:pt x="1577504" y="1989860"/>
                      <a:pt x="1560285" y="1975469"/>
                      <a:pt x="1536444" y="1947996"/>
                    </a:cubicBezTo>
                    <a:cubicBezTo>
                      <a:pt x="1487437" y="1893049"/>
                      <a:pt x="1414588" y="1736058"/>
                      <a:pt x="1357634" y="1671953"/>
                    </a:cubicBezTo>
                    <a:cubicBezTo>
                      <a:pt x="1320547" y="1630089"/>
                      <a:pt x="1292732" y="1601307"/>
                      <a:pt x="1250348" y="1582992"/>
                    </a:cubicBezTo>
                    <a:cubicBezTo>
                      <a:pt x="1205314" y="1563368"/>
                      <a:pt x="1153658" y="1568601"/>
                      <a:pt x="1090081" y="1564676"/>
                    </a:cubicBezTo>
                    <a:cubicBezTo>
                      <a:pt x="994715" y="1558135"/>
                      <a:pt x="800011" y="1579067"/>
                      <a:pt x="729811" y="1559443"/>
                    </a:cubicBezTo>
                    <a:cubicBezTo>
                      <a:pt x="698023" y="1550285"/>
                      <a:pt x="682128" y="1539819"/>
                      <a:pt x="664910" y="1520196"/>
                    </a:cubicBezTo>
                    <a:cubicBezTo>
                      <a:pt x="643717" y="1496647"/>
                      <a:pt x="623849" y="1445625"/>
                      <a:pt x="618551" y="1419460"/>
                    </a:cubicBezTo>
                    <a:cubicBezTo>
                      <a:pt x="615902" y="1403761"/>
                      <a:pt x="615902" y="1395911"/>
                      <a:pt x="619876" y="1381520"/>
                    </a:cubicBezTo>
                    <a:cubicBezTo>
                      <a:pt x="625174" y="1361896"/>
                      <a:pt x="635770" y="1331806"/>
                      <a:pt x="651664" y="1312183"/>
                    </a:cubicBezTo>
                    <a:cubicBezTo>
                      <a:pt x="666234" y="1292559"/>
                      <a:pt x="688751" y="1276860"/>
                      <a:pt x="711268" y="1266394"/>
                    </a:cubicBezTo>
                    <a:cubicBezTo>
                      <a:pt x="733785" y="1255927"/>
                      <a:pt x="760275" y="1252003"/>
                      <a:pt x="786765" y="1252003"/>
                    </a:cubicBezTo>
                    <a:cubicBezTo>
                      <a:pt x="814580" y="1252003"/>
                      <a:pt x="841071" y="1254619"/>
                      <a:pt x="871535" y="1266394"/>
                    </a:cubicBezTo>
                    <a:cubicBezTo>
                      <a:pt x="912595" y="1283401"/>
                      <a:pt x="958953" y="1333115"/>
                      <a:pt x="1003987" y="1356663"/>
                    </a:cubicBezTo>
                    <a:cubicBezTo>
                      <a:pt x="1046371" y="1377595"/>
                      <a:pt x="1092730" y="1378904"/>
                      <a:pt x="1133790" y="1403761"/>
                    </a:cubicBezTo>
                    <a:cubicBezTo>
                      <a:pt x="1182797" y="1432542"/>
                      <a:pt x="1226506" y="1473098"/>
                      <a:pt x="1272864" y="1526737"/>
                    </a:cubicBezTo>
                    <a:cubicBezTo>
                      <a:pt x="1336441" y="1602616"/>
                      <a:pt x="1421211" y="1745216"/>
                      <a:pt x="1463595" y="1830252"/>
                    </a:cubicBezTo>
                    <a:cubicBezTo>
                      <a:pt x="1492735" y="1887816"/>
                      <a:pt x="1484788" y="1968928"/>
                      <a:pt x="1521874" y="1980702"/>
                    </a:cubicBezTo>
                    <a:cubicBezTo>
                      <a:pt x="1573530" y="1997709"/>
                      <a:pt x="1696711" y="1873425"/>
                      <a:pt x="1780156" y="1813245"/>
                    </a:cubicBezTo>
                    <a:cubicBezTo>
                      <a:pt x="1863600" y="1753065"/>
                      <a:pt x="1972211" y="1687653"/>
                      <a:pt x="2023867" y="1618315"/>
                    </a:cubicBezTo>
                    <a:cubicBezTo>
                      <a:pt x="2062278" y="1565984"/>
                      <a:pt x="2058305" y="1480948"/>
                      <a:pt x="2090093" y="1453474"/>
                    </a:cubicBezTo>
                    <a:cubicBezTo>
                      <a:pt x="2109961" y="1436467"/>
                      <a:pt x="2135127" y="1433850"/>
                      <a:pt x="2161618" y="1435159"/>
                    </a:cubicBezTo>
                    <a:cubicBezTo>
                      <a:pt x="2193406" y="1436467"/>
                      <a:pt x="2241089" y="1453474"/>
                      <a:pt x="2266255" y="1473098"/>
                    </a:cubicBezTo>
                    <a:cubicBezTo>
                      <a:pt x="2287447" y="1488797"/>
                      <a:pt x="2299368" y="1512346"/>
                      <a:pt x="2308639" y="1534586"/>
                    </a:cubicBezTo>
                    <a:cubicBezTo>
                      <a:pt x="2317911" y="1556827"/>
                      <a:pt x="2321885" y="1584300"/>
                      <a:pt x="2319235" y="1607849"/>
                    </a:cubicBezTo>
                    <a:cubicBezTo>
                      <a:pt x="2316586" y="1631397"/>
                      <a:pt x="2305990" y="1657563"/>
                      <a:pt x="2292745" y="1677186"/>
                    </a:cubicBezTo>
                    <a:cubicBezTo>
                      <a:pt x="2279500" y="1696810"/>
                      <a:pt x="2254334" y="1705968"/>
                      <a:pt x="2237115" y="1726900"/>
                    </a:cubicBezTo>
                    <a:cubicBezTo>
                      <a:pt x="2214598" y="1754373"/>
                      <a:pt x="2209300" y="1787080"/>
                      <a:pt x="2177512" y="1831561"/>
                    </a:cubicBezTo>
                    <a:cubicBezTo>
                      <a:pt x="2112610" y="1921830"/>
                      <a:pt x="1928502" y="2207031"/>
                      <a:pt x="1839759" y="2217497"/>
                    </a:cubicBezTo>
                    <a:cubicBezTo>
                      <a:pt x="1792076" y="2222730"/>
                      <a:pt x="1716579" y="2162550"/>
                      <a:pt x="1717903" y="2131152"/>
                    </a:cubicBezTo>
                    <a:cubicBezTo>
                      <a:pt x="1719228" y="2087979"/>
                      <a:pt x="1883468" y="2035649"/>
                      <a:pt x="1948370" y="1987243"/>
                    </a:cubicBezTo>
                    <a:cubicBezTo>
                      <a:pt x="2001351" y="1947996"/>
                      <a:pt x="2046384" y="1907440"/>
                      <a:pt x="2082146" y="1869500"/>
                    </a:cubicBezTo>
                    <a:cubicBezTo>
                      <a:pt x="2109961" y="1839410"/>
                      <a:pt x="2123207" y="1800163"/>
                      <a:pt x="2148372" y="1780539"/>
                    </a:cubicBezTo>
                    <a:cubicBezTo>
                      <a:pt x="2169565" y="1764839"/>
                      <a:pt x="2193406" y="1755682"/>
                      <a:pt x="2219897" y="1754373"/>
                    </a:cubicBezTo>
                    <a:cubicBezTo>
                      <a:pt x="2251685" y="1753065"/>
                      <a:pt x="2299368" y="1763531"/>
                      <a:pt x="2328507" y="1784463"/>
                    </a:cubicBezTo>
                    <a:cubicBezTo>
                      <a:pt x="2356322" y="1805396"/>
                      <a:pt x="2381488" y="1847260"/>
                      <a:pt x="2390760" y="1877350"/>
                    </a:cubicBezTo>
                    <a:cubicBezTo>
                      <a:pt x="2397382" y="1902207"/>
                      <a:pt x="2396058" y="1921830"/>
                      <a:pt x="2388111" y="1951920"/>
                    </a:cubicBezTo>
                    <a:cubicBezTo>
                      <a:pt x="2374865" y="2008175"/>
                      <a:pt x="2312613" y="2097137"/>
                      <a:pt x="2279500" y="2179557"/>
                    </a:cubicBezTo>
                    <a:cubicBezTo>
                      <a:pt x="2242413" y="2272443"/>
                      <a:pt x="2221221" y="2408502"/>
                      <a:pt x="2181485" y="2480456"/>
                    </a:cubicBezTo>
                    <a:cubicBezTo>
                      <a:pt x="2154995" y="2527554"/>
                      <a:pt x="2135127" y="2569418"/>
                      <a:pt x="2094067" y="2583809"/>
                    </a:cubicBezTo>
                    <a:cubicBezTo>
                      <a:pt x="2039762" y="2602124"/>
                      <a:pt x="1909959" y="2572034"/>
                      <a:pt x="1866249" y="2534095"/>
                    </a:cubicBezTo>
                    <a:cubicBezTo>
                      <a:pt x="1833136" y="2505313"/>
                      <a:pt x="1849031" y="2435976"/>
                      <a:pt x="1819891" y="2409810"/>
                    </a:cubicBezTo>
                    <a:cubicBezTo>
                      <a:pt x="1790752" y="2383645"/>
                      <a:pt x="1705983" y="2401961"/>
                      <a:pt x="1691413" y="2373179"/>
                    </a:cubicBezTo>
                    <a:cubicBezTo>
                      <a:pt x="1674194" y="2340473"/>
                      <a:pt x="1724526" y="2210955"/>
                      <a:pt x="1751016" y="2207031"/>
                    </a:cubicBezTo>
                    <a:cubicBezTo>
                      <a:pt x="1774858" y="2203106"/>
                      <a:pt x="1798699" y="2285526"/>
                      <a:pt x="1841084" y="2323465"/>
                    </a:cubicBezTo>
                    <a:cubicBezTo>
                      <a:pt x="1902012" y="2378412"/>
                      <a:pt x="2041086" y="2496155"/>
                      <a:pt x="2096716" y="2483073"/>
                    </a:cubicBezTo>
                    <a:cubicBezTo>
                      <a:pt x="2135127" y="2473915"/>
                      <a:pt x="2148372" y="2403269"/>
                      <a:pt x="2168240" y="2361405"/>
                    </a:cubicBezTo>
                    <a:cubicBezTo>
                      <a:pt x="2188108" y="2320849"/>
                      <a:pt x="2198704" y="2286834"/>
                      <a:pt x="2214598" y="2235812"/>
                    </a:cubicBezTo>
                    <a:cubicBezTo>
                      <a:pt x="2239764" y="2156008"/>
                      <a:pt x="2251685" y="1983318"/>
                      <a:pt x="2298043" y="1929680"/>
                    </a:cubicBezTo>
                    <a:cubicBezTo>
                      <a:pt x="2325858" y="1898282"/>
                      <a:pt x="2368243" y="1889124"/>
                      <a:pt x="2400031" y="1885199"/>
                    </a:cubicBezTo>
                    <a:cubicBezTo>
                      <a:pt x="2426522" y="1882583"/>
                      <a:pt x="2451687" y="1889124"/>
                      <a:pt x="2474204" y="1899590"/>
                    </a:cubicBezTo>
                    <a:cubicBezTo>
                      <a:pt x="2496721" y="1910056"/>
                      <a:pt x="2519238" y="1925755"/>
                      <a:pt x="2533808" y="1945379"/>
                    </a:cubicBezTo>
                    <a:cubicBezTo>
                      <a:pt x="2548377" y="1963695"/>
                      <a:pt x="2560298" y="1989860"/>
                      <a:pt x="2564272" y="2013408"/>
                    </a:cubicBezTo>
                    <a:cubicBezTo>
                      <a:pt x="2568245" y="2036957"/>
                      <a:pt x="2566921" y="2064430"/>
                      <a:pt x="2558974" y="2087979"/>
                    </a:cubicBezTo>
                    <a:cubicBezTo>
                      <a:pt x="2551026" y="2111528"/>
                      <a:pt x="2537781" y="2128535"/>
                      <a:pt x="2519238" y="2152084"/>
                    </a:cubicBezTo>
                    <a:cubicBezTo>
                      <a:pt x="2492748" y="2186098"/>
                      <a:pt x="2430495" y="2220113"/>
                      <a:pt x="2405329" y="2264594"/>
                    </a:cubicBezTo>
                    <a:cubicBezTo>
                      <a:pt x="2380163" y="2310383"/>
                      <a:pt x="2372216" y="2360097"/>
                      <a:pt x="2368243" y="2424201"/>
                    </a:cubicBezTo>
                    <a:cubicBezTo>
                      <a:pt x="2362945" y="2515779"/>
                      <a:pt x="2411952" y="2706785"/>
                      <a:pt x="2407978" y="2763040"/>
                    </a:cubicBezTo>
                    <a:cubicBezTo>
                      <a:pt x="2406654" y="2782664"/>
                      <a:pt x="2405329" y="2787897"/>
                      <a:pt x="2398707" y="2800979"/>
                    </a:cubicBezTo>
                    <a:cubicBezTo>
                      <a:pt x="2390760" y="2820603"/>
                      <a:pt x="2373541" y="2848077"/>
                      <a:pt x="2354998" y="2863776"/>
                    </a:cubicBezTo>
                    <a:cubicBezTo>
                      <a:pt x="2336454" y="2880783"/>
                      <a:pt x="2312613" y="2893866"/>
                      <a:pt x="2286122" y="2899099"/>
                    </a:cubicBezTo>
                    <a:cubicBezTo>
                      <a:pt x="2253009" y="2904332"/>
                      <a:pt x="2204002" y="2901715"/>
                      <a:pt x="2172214" y="2884708"/>
                    </a:cubicBezTo>
                    <a:cubicBezTo>
                      <a:pt x="2140425" y="2867700"/>
                      <a:pt x="2109961" y="2829761"/>
                      <a:pt x="2096716" y="2799671"/>
                    </a:cubicBezTo>
                    <a:cubicBezTo>
                      <a:pt x="2086120" y="2774814"/>
                      <a:pt x="2083471" y="2755190"/>
                      <a:pt x="2087444" y="2723792"/>
                    </a:cubicBezTo>
                    <a:cubicBezTo>
                      <a:pt x="2095392" y="2668845"/>
                      <a:pt x="2141750" y="2574651"/>
                      <a:pt x="2182810" y="2501389"/>
                    </a:cubicBezTo>
                    <a:cubicBezTo>
                      <a:pt x="2227844" y="2420277"/>
                      <a:pt x="2336454" y="2335240"/>
                      <a:pt x="2353673" y="2260669"/>
                    </a:cubicBezTo>
                    <a:cubicBezTo>
                      <a:pt x="2365593" y="2207031"/>
                      <a:pt x="2345726" y="2166474"/>
                      <a:pt x="2327182" y="2110219"/>
                    </a:cubicBezTo>
                    <a:cubicBezTo>
                      <a:pt x="2302017" y="2033032"/>
                      <a:pt x="2237115" y="1944071"/>
                      <a:pt x="2197380" y="1844643"/>
                    </a:cubicBezTo>
                    <a:cubicBezTo>
                      <a:pt x="2149697" y="1724283"/>
                      <a:pt x="2121882" y="1571217"/>
                      <a:pt x="2072875" y="1432542"/>
                    </a:cubicBezTo>
                    <a:cubicBezTo>
                      <a:pt x="2021218" y="1286017"/>
                      <a:pt x="1952343" y="1084546"/>
                      <a:pt x="1895389" y="987735"/>
                    </a:cubicBezTo>
                    <a:cubicBezTo>
                      <a:pt x="1863600" y="934096"/>
                      <a:pt x="1833136" y="911856"/>
                      <a:pt x="1801348" y="875225"/>
                    </a:cubicBezTo>
                    <a:cubicBezTo>
                      <a:pt x="1769559" y="838593"/>
                      <a:pt x="1745718" y="808503"/>
                      <a:pt x="1703333" y="767948"/>
                    </a:cubicBezTo>
                    <a:cubicBezTo>
                      <a:pt x="1637108" y="706459"/>
                      <a:pt x="1507304" y="609648"/>
                      <a:pt x="1430482" y="553393"/>
                    </a:cubicBezTo>
                    <a:cubicBezTo>
                      <a:pt x="1376177" y="514146"/>
                      <a:pt x="1335117" y="484056"/>
                      <a:pt x="1288759" y="457890"/>
                    </a:cubicBezTo>
                    <a:cubicBezTo>
                      <a:pt x="1246374" y="433034"/>
                      <a:pt x="1213261" y="409485"/>
                      <a:pt x="1161605" y="397711"/>
                    </a:cubicBezTo>
                    <a:cubicBezTo>
                      <a:pt x="1087432" y="380703"/>
                      <a:pt x="957629" y="406869"/>
                      <a:pt x="880806" y="399019"/>
                    </a:cubicBezTo>
                    <a:cubicBezTo>
                      <a:pt x="825176" y="392478"/>
                      <a:pt x="792063" y="358463"/>
                      <a:pt x="740407" y="367621"/>
                    </a:cubicBezTo>
                    <a:cubicBezTo>
                      <a:pt x="668883" y="379395"/>
                      <a:pt x="562921" y="470973"/>
                      <a:pt x="498020" y="516762"/>
                    </a:cubicBezTo>
                    <a:cubicBezTo>
                      <a:pt x="450337" y="549469"/>
                      <a:pt x="414575" y="574325"/>
                      <a:pt x="381462" y="609648"/>
                    </a:cubicBezTo>
                    <a:cubicBezTo>
                      <a:pt x="349674" y="644971"/>
                      <a:pt x="311263" y="733933"/>
                      <a:pt x="301991" y="730008"/>
                    </a:cubicBezTo>
                    <a:cubicBezTo>
                      <a:pt x="291395" y="726083"/>
                      <a:pt x="345700" y="614881"/>
                      <a:pt x="324508" y="579558"/>
                    </a:cubicBezTo>
                    <a:cubicBezTo>
                      <a:pt x="300666" y="540311"/>
                      <a:pt x="149671" y="532461"/>
                      <a:pt x="149671" y="512837"/>
                    </a:cubicBezTo>
                    <a:cubicBezTo>
                      <a:pt x="149671" y="495830"/>
                      <a:pt x="241063" y="464432"/>
                      <a:pt x="287421" y="468357"/>
                    </a:cubicBezTo>
                    <a:cubicBezTo>
                      <a:pt x="336429" y="472281"/>
                      <a:pt x="396032" y="510221"/>
                      <a:pt x="434443" y="546852"/>
                    </a:cubicBezTo>
                    <a:cubicBezTo>
                      <a:pt x="472854" y="584791"/>
                      <a:pt x="528484" y="684219"/>
                      <a:pt x="519212" y="692069"/>
                    </a:cubicBezTo>
                    <a:cubicBezTo>
                      <a:pt x="509941" y="699918"/>
                      <a:pt x="382787" y="613573"/>
                      <a:pt x="386760" y="603107"/>
                    </a:cubicBezTo>
                    <a:cubicBezTo>
                      <a:pt x="390734" y="592641"/>
                      <a:pt x="478152" y="605724"/>
                      <a:pt x="521861" y="621423"/>
                    </a:cubicBezTo>
                    <a:cubicBezTo>
                      <a:pt x="568220" y="637122"/>
                      <a:pt x="655638" y="673753"/>
                      <a:pt x="656962" y="701226"/>
                    </a:cubicBezTo>
                    <a:cubicBezTo>
                      <a:pt x="658287" y="727391"/>
                      <a:pt x="554974" y="747015"/>
                      <a:pt x="537756" y="783647"/>
                    </a:cubicBezTo>
                    <a:cubicBezTo>
                      <a:pt x="520537" y="820278"/>
                      <a:pt x="569544" y="907931"/>
                      <a:pt x="551001" y="921014"/>
                    </a:cubicBezTo>
                    <a:cubicBezTo>
                      <a:pt x="532458" y="932788"/>
                      <a:pt x="456960" y="890924"/>
                      <a:pt x="427820" y="859525"/>
                    </a:cubicBezTo>
                    <a:cubicBezTo>
                      <a:pt x="398681" y="828127"/>
                      <a:pt x="382787" y="731316"/>
                      <a:pt x="373515" y="733933"/>
                    </a:cubicBezTo>
                    <a:cubicBezTo>
                      <a:pt x="361594" y="736549"/>
                      <a:pt x="343051" y="953720"/>
                      <a:pt x="392058" y="1002125"/>
                    </a:cubicBezTo>
                    <a:cubicBezTo>
                      <a:pt x="441066" y="1050531"/>
                      <a:pt x="565571" y="1000817"/>
                      <a:pt x="670208" y="1020441"/>
                    </a:cubicBezTo>
                    <a:cubicBezTo>
                      <a:pt x="811931" y="1047915"/>
                      <a:pt x="1064915" y="1156500"/>
                      <a:pt x="1157631" y="1177432"/>
                    </a:cubicBezTo>
                    <a:cubicBezTo>
                      <a:pt x="1193393" y="1185282"/>
                      <a:pt x="1210612" y="1178740"/>
                      <a:pt x="1234453" y="1187898"/>
                    </a:cubicBezTo>
                    <a:cubicBezTo>
                      <a:pt x="1256970" y="1197056"/>
                      <a:pt x="1280812" y="1214063"/>
                      <a:pt x="1296706" y="1232379"/>
                    </a:cubicBezTo>
                    <a:cubicBezTo>
                      <a:pt x="1312600" y="1250694"/>
                      <a:pt x="1325845" y="1276860"/>
                      <a:pt x="1331143" y="1300408"/>
                    </a:cubicBezTo>
                    <a:cubicBezTo>
                      <a:pt x="1336441" y="1323957"/>
                      <a:pt x="1337766" y="1351430"/>
                      <a:pt x="1329819" y="1376287"/>
                    </a:cubicBezTo>
                    <a:cubicBezTo>
                      <a:pt x="1319223" y="1406377"/>
                      <a:pt x="1290083" y="1448241"/>
                      <a:pt x="1263593" y="1467865"/>
                    </a:cubicBezTo>
                    <a:cubicBezTo>
                      <a:pt x="1242400" y="1483564"/>
                      <a:pt x="1192069" y="1495339"/>
                      <a:pt x="1190744" y="1492722"/>
                    </a:cubicBezTo>
                    <a:cubicBezTo>
                      <a:pt x="1190744" y="1491414"/>
                      <a:pt x="1209287" y="1483564"/>
                      <a:pt x="1207963" y="1480948"/>
                    </a:cubicBezTo>
                    <a:cubicBezTo>
                      <a:pt x="1205314" y="1473098"/>
                      <a:pt x="1087431" y="1512346"/>
                      <a:pt x="1002662" y="1503188"/>
                    </a:cubicBezTo>
                    <a:cubicBezTo>
                      <a:pt x="854316" y="1487489"/>
                      <a:pt x="435768" y="1386753"/>
                      <a:pt x="409277" y="1310874"/>
                    </a:cubicBezTo>
                    <a:cubicBezTo>
                      <a:pt x="397356" y="1274243"/>
                      <a:pt x="452986" y="1198364"/>
                      <a:pt x="491397" y="1193131"/>
                    </a:cubicBezTo>
                    <a:cubicBezTo>
                      <a:pt x="551001" y="1185282"/>
                      <a:pt x="658287" y="1340964"/>
                      <a:pt x="752328" y="1416843"/>
                    </a:cubicBezTo>
                    <a:cubicBezTo>
                      <a:pt x="856965" y="1501880"/>
                      <a:pt x="1013258" y="1611773"/>
                      <a:pt x="1092730" y="1678495"/>
                    </a:cubicBezTo>
                    <a:cubicBezTo>
                      <a:pt x="1137763" y="1716434"/>
                      <a:pt x="1154982" y="1732133"/>
                      <a:pt x="1193393" y="1772689"/>
                    </a:cubicBezTo>
                    <a:cubicBezTo>
                      <a:pt x="1251672" y="1832869"/>
                      <a:pt x="1348362" y="1967619"/>
                      <a:pt x="1398694" y="2014717"/>
                    </a:cubicBezTo>
                    <a:cubicBezTo>
                      <a:pt x="1422535" y="2038265"/>
                      <a:pt x="1443728" y="2039574"/>
                      <a:pt x="1458297" y="2060506"/>
                    </a:cubicBezTo>
                    <a:cubicBezTo>
                      <a:pt x="1476841" y="2086671"/>
                      <a:pt x="1492735" y="2135076"/>
                      <a:pt x="1492735" y="2167783"/>
                    </a:cubicBezTo>
                    <a:cubicBezTo>
                      <a:pt x="1492735" y="2193948"/>
                      <a:pt x="1484788" y="2217497"/>
                      <a:pt x="1470218" y="2239737"/>
                    </a:cubicBezTo>
                    <a:cubicBezTo>
                      <a:pt x="1451675" y="2265902"/>
                      <a:pt x="1414588" y="2298609"/>
                      <a:pt x="1381475" y="2309075"/>
                    </a:cubicBezTo>
                    <a:cubicBezTo>
                      <a:pt x="1348362" y="2319541"/>
                      <a:pt x="1283461" y="2324774"/>
                      <a:pt x="1268891" y="2302533"/>
                    </a:cubicBezTo>
                    <a:cubicBezTo>
                      <a:pt x="1245049" y="2264594"/>
                      <a:pt x="1356309" y="2027799"/>
                      <a:pt x="1397369" y="2017333"/>
                    </a:cubicBezTo>
                    <a:cubicBezTo>
                      <a:pt x="1417237" y="2012100"/>
                      <a:pt x="1441078" y="2044807"/>
                      <a:pt x="1456973" y="2064430"/>
                    </a:cubicBezTo>
                    <a:cubicBezTo>
                      <a:pt x="1471542" y="2084054"/>
                      <a:pt x="1484788" y="2106295"/>
                      <a:pt x="1488761" y="2132460"/>
                    </a:cubicBezTo>
                    <a:cubicBezTo>
                      <a:pt x="1492735" y="2163858"/>
                      <a:pt x="1487437" y="2212264"/>
                      <a:pt x="1468893" y="2242354"/>
                    </a:cubicBezTo>
                    <a:cubicBezTo>
                      <a:pt x="1450350" y="2272443"/>
                      <a:pt x="1405316" y="2299917"/>
                      <a:pt x="1380151" y="2311691"/>
                    </a:cubicBezTo>
                    <a:cubicBezTo>
                      <a:pt x="1365581" y="2318232"/>
                      <a:pt x="1356309" y="2319541"/>
                      <a:pt x="1341739" y="2319541"/>
                    </a:cubicBezTo>
                    <a:cubicBezTo>
                      <a:pt x="1320547" y="2319541"/>
                      <a:pt x="1287434" y="2315616"/>
                      <a:pt x="1267566" y="2305150"/>
                    </a:cubicBezTo>
                    <a:cubicBezTo>
                      <a:pt x="1250348" y="2295992"/>
                      <a:pt x="1239751" y="2282910"/>
                      <a:pt x="1225182" y="2263286"/>
                    </a:cubicBezTo>
                    <a:cubicBezTo>
                      <a:pt x="1200016" y="2230579"/>
                      <a:pt x="1147035" y="2162550"/>
                      <a:pt x="1145710" y="2114144"/>
                    </a:cubicBezTo>
                    <a:cubicBezTo>
                      <a:pt x="1144386" y="2067047"/>
                      <a:pt x="1177499" y="2006867"/>
                      <a:pt x="1214585" y="1975469"/>
                    </a:cubicBezTo>
                    <a:cubicBezTo>
                      <a:pt x="1254321" y="1941454"/>
                      <a:pt x="1328494" y="1932297"/>
                      <a:pt x="1382799" y="1924447"/>
                    </a:cubicBezTo>
                    <a:cubicBezTo>
                      <a:pt x="1431807" y="1916597"/>
                      <a:pt x="1479490" y="1915289"/>
                      <a:pt x="1524523" y="1924447"/>
                    </a:cubicBezTo>
                    <a:cubicBezTo>
                      <a:pt x="1570881" y="1933605"/>
                      <a:pt x="1635783" y="1945379"/>
                      <a:pt x="1656975" y="1983318"/>
                    </a:cubicBezTo>
                    <a:cubicBezTo>
                      <a:pt x="1686115" y="2033032"/>
                      <a:pt x="1664922" y="2180865"/>
                      <a:pt x="1626511" y="2230579"/>
                    </a:cubicBezTo>
                    <a:cubicBezTo>
                      <a:pt x="1596047" y="2268519"/>
                      <a:pt x="1511278" y="2301225"/>
                      <a:pt x="1486112" y="2285526"/>
                    </a:cubicBezTo>
                    <a:cubicBezTo>
                      <a:pt x="1458297" y="2267210"/>
                      <a:pt x="1459622" y="2115453"/>
                      <a:pt x="1476841" y="2110219"/>
                    </a:cubicBezTo>
                    <a:cubicBezTo>
                      <a:pt x="1499357" y="2102370"/>
                      <a:pt x="1593398" y="2314308"/>
                      <a:pt x="1651677" y="2375796"/>
                    </a:cubicBezTo>
                    <a:cubicBezTo>
                      <a:pt x="1690088" y="2417660"/>
                      <a:pt x="1717903" y="2432051"/>
                      <a:pt x="1768235" y="2462141"/>
                    </a:cubicBezTo>
                    <a:cubicBezTo>
                      <a:pt x="1845057" y="2509238"/>
                      <a:pt x="1985456" y="2549794"/>
                      <a:pt x="2079497" y="2612590"/>
                    </a:cubicBezTo>
                    <a:cubicBezTo>
                      <a:pt x="2170889" y="2674078"/>
                      <a:pt x="2274202" y="2764348"/>
                      <a:pt x="2325858" y="2834994"/>
                    </a:cubicBezTo>
                    <a:cubicBezTo>
                      <a:pt x="2361620" y="2883400"/>
                      <a:pt x="2369567" y="2914798"/>
                      <a:pt x="2389435" y="2976286"/>
                    </a:cubicBezTo>
                    <a:cubicBezTo>
                      <a:pt x="2423872" y="3079638"/>
                      <a:pt x="2451687" y="3322974"/>
                      <a:pt x="2482151" y="3408011"/>
                    </a:cubicBezTo>
                    <a:cubicBezTo>
                      <a:pt x="2495397" y="3445950"/>
                      <a:pt x="2516589" y="3461649"/>
                      <a:pt x="2523212" y="3487814"/>
                    </a:cubicBezTo>
                    <a:cubicBezTo>
                      <a:pt x="2528510" y="3510055"/>
                      <a:pt x="2529834" y="3530987"/>
                      <a:pt x="2525861" y="3551919"/>
                    </a:cubicBezTo>
                    <a:cubicBezTo>
                      <a:pt x="2521887" y="3571543"/>
                      <a:pt x="2513940" y="3593783"/>
                      <a:pt x="2498046" y="3609482"/>
                    </a:cubicBezTo>
                    <a:cubicBezTo>
                      <a:pt x="2479502" y="3629106"/>
                      <a:pt x="2441091" y="3650038"/>
                      <a:pt x="2414601" y="3656580"/>
                    </a:cubicBezTo>
                    <a:cubicBezTo>
                      <a:pt x="2392084" y="3661812"/>
                      <a:pt x="2370892" y="3659196"/>
                      <a:pt x="2349699" y="3651347"/>
                    </a:cubicBezTo>
                    <a:cubicBezTo>
                      <a:pt x="2324534" y="3640881"/>
                      <a:pt x="2275526" y="3591167"/>
                      <a:pt x="2275526" y="3591167"/>
                    </a:cubicBezTo>
                  </a:path>
                </a:pathLst>
              </a:custGeom>
              <a:solidFill>
                <a:srgbClr val="FFFFFF"/>
              </a:solidFill>
              <a:ln cap="sq">
                <a:noFill/>
                <a:prstDash val="solid"/>
                <a:miter/>
              </a:ln>
            </p:spPr>
            <p:txBody>
              <a:bodyPr/>
              <a:lstStyle/>
              <a:p>
                <a:endParaRPr lang="tr-TR"/>
              </a:p>
            </p:txBody>
          </p:sp>
        </p:grpSp>
        <p:sp>
          <p:nvSpPr>
            <p:cNvPr id="10" name="Freeform 10"/>
            <p:cNvSpPr/>
            <p:nvPr/>
          </p:nvSpPr>
          <p:spPr>
            <a:xfrm rot="4153983" flipH="1">
              <a:off x="1088722" y="714810"/>
              <a:ext cx="3507998" cy="3794443"/>
            </a:xfrm>
            <a:custGeom>
              <a:avLst/>
              <a:gdLst/>
              <a:ahLst/>
              <a:cxnLst/>
              <a:rect l="l" t="t" r="r" b="b"/>
              <a:pathLst>
                <a:path w="3507998" h="3794443">
                  <a:moveTo>
                    <a:pt x="3507998" y="0"/>
                  </a:moveTo>
                  <a:lnTo>
                    <a:pt x="0" y="0"/>
                  </a:lnTo>
                  <a:lnTo>
                    <a:pt x="0" y="3794443"/>
                  </a:lnTo>
                  <a:lnTo>
                    <a:pt x="3507998" y="3794443"/>
                  </a:lnTo>
                  <a:lnTo>
                    <a:pt x="3507998"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tr-TR"/>
            </a:p>
          </p:txBody>
        </p:sp>
      </p:grpSp>
      <p:sp>
        <p:nvSpPr>
          <p:cNvPr id="11" name="Freeform 11"/>
          <p:cNvSpPr/>
          <p:nvPr/>
        </p:nvSpPr>
        <p:spPr>
          <a:xfrm rot="-85299">
            <a:off x="13157672" y="929772"/>
            <a:ext cx="1932082" cy="618266"/>
          </a:xfrm>
          <a:custGeom>
            <a:avLst/>
            <a:gdLst/>
            <a:ahLst/>
            <a:cxnLst/>
            <a:rect l="l" t="t" r="r" b="b"/>
            <a:pathLst>
              <a:path w="1932082" h="618266">
                <a:moveTo>
                  <a:pt x="0" y="0"/>
                </a:moveTo>
                <a:lnTo>
                  <a:pt x="1932081" y="0"/>
                </a:lnTo>
                <a:lnTo>
                  <a:pt x="1932081" y="618266"/>
                </a:lnTo>
                <a:lnTo>
                  <a:pt x="0" y="618266"/>
                </a:lnTo>
                <a:lnTo>
                  <a:pt x="0" y="0"/>
                </a:lnTo>
                <a:close/>
              </a:path>
            </a:pathLst>
          </a:custGeom>
          <a:blipFill>
            <a:blip r:embed="rId7">
              <a:alphaModFix amt="80000"/>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tr-TR"/>
          </a:p>
        </p:txBody>
      </p:sp>
      <p:sp>
        <p:nvSpPr>
          <p:cNvPr id="12" name="TextBox 12"/>
          <p:cNvSpPr txBox="1"/>
          <p:nvPr/>
        </p:nvSpPr>
        <p:spPr>
          <a:xfrm>
            <a:off x="1650754" y="963049"/>
            <a:ext cx="8855126" cy="1591235"/>
          </a:xfrm>
          <a:prstGeom prst="rect">
            <a:avLst/>
          </a:prstGeom>
        </p:spPr>
        <p:txBody>
          <a:bodyPr lIns="0" tIns="0" rIns="0" bIns="0" rtlCol="0" anchor="t">
            <a:spAutoFit/>
          </a:bodyPr>
          <a:lstStyle/>
          <a:p>
            <a:pPr marL="0" lvl="0" indent="0" algn="l">
              <a:lnSpc>
                <a:spcPts val="6241"/>
              </a:lnSpc>
              <a:spcBef>
                <a:spcPct val="0"/>
              </a:spcBef>
            </a:pPr>
            <a:r>
              <a:rPr lang="en-US" sz="5674" spc="-102">
                <a:solidFill>
                  <a:srgbClr val="1C1D15"/>
                </a:solidFill>
                <a:latin typeface="Fraunces Semi-Bold"/>
              </a:rPr>
              <a:t>BİLİŞİM TEKNOLOJİLERİ ALANI</a:t>
            </a:r>
          </a:p>
        </p:txBody>
      </p:sp>
      <p:sp>
        <p:nvSpPr>
          <p:cNvPr id="13" name="Freeform 13"/>
          <p:cNvSpPr/>
          <p:nvPr/>
        </p:nvSpPr>
        <p:spPr>
          <a:xfrm rot="5082124" flipH="1">
            <a:off x="-512990" y="-2083413"/>
            <a:ext cx="2827990" cy="4114800"/>
          </a:xfrm>
          <a:custGeom>
            <a:avLst/>
            <a:gdLst/>
            <a:ahLst/>
            <a:cxnLst/>
            <a:rect l="l" t="t" r="r" b="b"/>
            <a:pathLst>
              <a:path w="2827990" h="4114800">
                <a:moveTo>
                  <a:pt x="2827989" y="0"/>
                </a:moveTo>
                <a:lnTo>
                  <a:pt x="0" y="0"/>
                </a:lnTo>
                <a:lnTo>
                  <a:pt x="0" y="4114800"/>
                </a:lnTo>
                <a:lnTo>
                  <a:pt x="2827989" y="4114800"/>
                </a:lnTo>
                <a:lnTo>
                  <a:pt x="2827989"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tr-TR"/>
          </a:p>
        </p:txBody>
      </p:sp>
      <p:sp>
        <p:nvSpPr>
          <p:cNvPr id="14" name="Freeform 14"/>
          <p:cNvSpPr/>
          <p:nvPr/>
        </p:nvSpPr>
        <p:spPr>
          <a:xfrm rot="444061">
            <a:off x="-577424" y="9462934"/>
            <a:ext cx="7315200" cy="2979281"/>
          </a:xfrm>
          <a:custGeom>
            <a:avLst/>
            <a:gdLst/>
            <a:ahLst/>
            <a:cxnLst/>
            <a:rect l="l" t="t" r="r" b="b"/>
            <a:pathLst>
              <a:path w="7315200" h="2979281">
                <a:moveTo>
                  <a:pt x="0" y="0"/>
                </a:moveTo>
                <a:lnTo>
                  <a:pt x="7315200" y="0"/>
                </a:lnTo>
                <a:lnTo>
                  <a:pt x="7315200" y="2979282"/>
                </a:lnTo>
                <a:lnTo>
                  <a:pt x="0" y="297928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tr-TR"/>
          </a:p>
        </p:txBody>
      </p:sp>
      <p:grpSp>
        <p:nvGrpSpPr>
          <p:cNvPr id="15" name="Group 15"/>
          <p:cNvGrpSpPr/>
          <p:nvPr/>
        </p:nvGrpSpPr>
        <p:grpSpPr>
          <a:xfrm>
            <a:off x="17473222" y="9467924"/>
            <a:ext cx="543705" cy="552303"/>
            <a:chOff x="0" y="0"/>
            <a:chExt cx="846253" cy="859634"/>
          </a:xfrm>
        </p:grpSpPr>
        <p:sp>
          <p:nvSpPr>
            <p:cNvPr id="16" name="Freeform 16"/>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17" name="TextBox 17"/>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10856389" y="1730092"/>
            <a:ext cx="4587820" cy="4494107"/>
          </a:xfrm>
          <a:custGeom>
            <a:avLst/>
            <a:gdLst/>
            <a:ahLst/>
            <a:cxnLst/>
            <a:rect l="l" t="t" r="r" b="b"/>
            <a:pathLst>
              <a:path w="4587820" h="4494107">
                <a:moveTo>
                  <a:pt x="0" y="0"/>
                </a:moveTo>
                <a:lnTo>
                  <a:pt x="4587820" y="0"/>
                </a:lnTo>
                <a:lnTo>
                  <a:pt x="4587820" y="4494107"/>
                </a:lnTo>
                <a:lnTo>
                  <a:pt x="0" y="4494107"/>
                </a:lnTo>
                <a:lnTo>
                  <a:pt x="0" y="0"/>
                </a:lnTo>
                <a:close/>
              </a:path>
            </a:pathLst>
          </a:custGeom>
          <a:blipFill>
            <a:blip r:embed="rId13"/>
            <a:stretch>
              <a:fillRect r="-47079"/>
            </a:stretch>
          </a:blipFill>
        </p:spPr>
        <p:txBody>
          <a:bodyPr/>
          <a:lstStyle/>
          <a:p>
            <a:endParaRPr lang="tr-TR"/>
          </a:p>
        </p:txBody>
      </p:sp>
      <p:sp>
        <p:nvSpPr>
          <p:cNvPr id="19" name="Freeform 19"/>
          <p:cNvSpPr/>
          <p:nvPr/>
        </p:nvSpPr>
        <p:spPr>
          <a:xfrm>
            <a:off x="11965328" y="5553681"/>
            <a:ext cx="5562361" cy="3704619"/>
          </a:xfrm>
          <a:custGeom>
            <a:avLst/>
            <a:gdLst/>
            <a:ahLst/>
            <a:cxnLst/>
            <a:rect l="l" t="t" r="r" b="b"/>
            <a:pathLst>
              <a:path w="5562361" h="3704619">
                <a:moveTo>
                  <a:pt x="0" y="0"/>
                </a:moveTo>
                <a:lnTo>
                  <a:pt x="5562360" y="0"/>
                </a:lnTo>
                <a:lnTo>
                  <a:pt x="5562360" y="3704619"/>
                </a:lnTo>
                <a:lnTo>
                  <a:pt x="0" y="3704619"/>
                </a:lnTo>
                <a:lnTo>
                  <a:pt x="0" y="0"/>
                </a:lnTo>
                <a:close/>
              </a:path>
            </a:pathLst>
          </a:custGeom>
          <a:blipFill>
            <a:blip r:embed="rId14"/>
            <a:stretch>
              <a:fillRect/>
            </a:stretch>
          </a:blipFill>
        </p:spPr>
        <p:txBody>
          <a:bodyPr/>
          <a:lstStyle/>
          <a:p>
            <a:endParaRPr lang="tr-TR"/>
          </a:p>
        </p:txBody>
      </p:sp>
      <p:sp>
        <p:nvSpPr>
          <p:cNvPr id="20" name="TextBox 20"/>
          <p:cNvSpPr txBox="1"/>
          <p:nvPr/>
        </p:nvSpPr>
        <p:spPr>
          <a:xfrm>
            <a:off x="1929469" y="3710446"/>
            <a:ext cx="6772744" cy="6655069"/>
          </a:xfrm>
          <a:prstGeom prst="rect">
            <a:avLst/>
          </a:prstGeom>
        </p:spPr>
        <p:txBody>
          <a:bodyPr lIns="0" tIns="0" rIns="0" bIns="0" rtlCol="0" anchor="t">
            <a:spAutoFit/>
          </a:bodyPr>
          <a:lstStyle/>
          <a:p>
            <a:pPr marL="591820" lvl="1" indent="-295910">
              <a:lnSpc>
                <a:spcPts val="6030"/>
              </a:lnSpc>
              <a:buFont typeface="Arial"/>
              <a:buChar char="•"/>
            </a:pPr>
            <a:r>
              <a:rPr lang="en-US" sz="2741">
                <a:solidFill>
                  <a:srgbClr val="1C1D15"/>
                </a:solidFill>
                <a:latin typeface="Open Sauce Semi-Bold"/>
              </a:rPr>
              <a:t>Web sitesi tasarımı,</a:t>
            </a:r>
          </a:p>
          <a:p>
            <a:pPr marL="591820" lvl="1" indent="-295910">
              <a:lnSpc>
                <a:spcPts val="6030"/>
              </a:lnSpc>
              <a:buFont typeface="Arial"/>
              <a:buChar char="•"/>
            </a:pPr>
            <a:r>
              <a:rPr lang="en-US" sz="2741">
                <a:solidFill>
                  <a:srgbClr val="1C1D15"/>
                </a:solidFill>
                <a:latin typeface="Open Sauce Semi-Bold"/>
              </a:rPr>
              <a:t>Programlama,</a:t>
            </a:r>
          </a:p>
          <a:p>
            <a:pPr marL="591820" lvl="1" indent="-295910">
              <a:lnSpc>
                <a:spcPts val="6030"/>
              </a:lnSpc>
              <a:buFont typeface="Arial"/>
              <a:buChar char="•"/>
            </a:pPr>
            <a:r>
              <a:rPr lang="en-US" sz="2741">
                <a:solidFill>
                  <a:srgbClr val="1C1D15"/>
                </a:solidFill>
                <a:latin typeface="Open Sauce Semi-Bold"/>
              </a:rPr>
              <a:t>Veri tabanı işlemleri </a:t>
            </a:r>
          </a:p>
          <a:p>
            <a:pPr marL="591820" lvl="1" indent="-295910">
              <a:lnSpc>
                <a:spcPts val="6030"/>
              </a:lnSpc>
              <a:buFont typeface="Arial"/>
              <a:buChar char="•"/>
            </a:pPr>
            <a:r>
              <a:rPr lang="en-US" sz="2741">
                <a:solidFill>
                  <a:srgbClr val="1C1D15"/>
                </a:solidFill>
                <a:latin typeface="Open Sauce Semi-Bold"/>
              </a:rPr>
              <a:t>Mobil uygulamalar yapma,</a:t>
            </a:r>
          </a:p>
          <a:p>
            <a:pPr marL="591820" lvl="1" indent="-295910">
              <a:lnSpc>
                <a:spcPts val="6030"/>
              </a:lnSpc>
              <a:buFont typeface="Arial"/>
              <a:buChar char="•"/>
            </a:pPr>
            <a:r>
              <a:rPr lang="en-US" sz="2741">
                <a:solidFill>
                  <a:srgbClr val="1C1D15"/>
                </a:solidFill>
                <a:latin typeface="Open Sauce Semi-Bold"/>
              </a:rPr>
              <a:t>Görüntü işleme ve görsel efekt tekniklerini uygulama</a:t>
            </a:r>
          </a:p>
          <a:p>
            <a:pPr marL="591820" lvl="1" indent="-295910">
              <a:lnSpc>
                <a:spcPts val="6030"/>
              </a:lnSpc>
              <a:buFont typeface="Arial"/>
              <a:buChar char="•"/>
            </a:pPr>
            <a:r>
              <a:rPr lang="en-US" sz="2741">
                <a:solidFill>
                  <a:srgbClr val="1C1D15"/>
                </a:solidFill>
                <a:latin typeface="Open Sauce Semi-Bold"/>
              </a:rPr>
              <a:t>Robotik kodlama</a:t>
            </a:r>
          </a:p>
          <a:p>
            <a:pPr marL="591820" lvl="1" indent="-295910">
              <a:lnSpc>
                <a:spcPts val="6030"/>
              </a:lnSpc>
              <a:buFont typeface="Arial"/>
              <a:buChar char="•"/>
            </a:pPr>
            <a:r>
              <a:rPr lang="en-US" sz="2741">
                <a:solidFill>
                  <a:srgbClr val="1C1D15"/>
                </a:solidFill>
                <a:latin typeface="Open Sauce Semi-Bold"/>
              </a:rPr>
              <a:t>Bilgisayarlı tasarım uygulamaları</a:t>
            </a:r>
          </a:p>
          <a:p>
            <a:pPr>
              <a:lnSpc>
                <a:spcPts val="4193"/>
              </a:lnSpc>
            </a:pPr>
            <a:endParaRPr lang="en-US" sz="2741">
              <a:solidFill>
                <a:srgbClr val="1C1D15"/>
              </a:solidFill>
              <a:latin typeface="Open Sauce Semi-Bold"/>
            </a:endParaRPr>
          </a:p>
        </p:txBody>
      </p:sp>
      <p:sp>
        <p:nvSpPr>
          <p:cNvPr id="21" name="TextBox 21"/>
          <p:cNvSpPr txBox="1"/>
          <p:nvPr/>
        </p:nvSpPr>
        <p:spPr>
          <a:xfrm rot="26173">
            <a:off x="17529070" y="9621561"/>
            <a:ext cx="442535" cy="323230"/>
          </a:xfrm>
          <a:prstGeom prst="rect">
            <a:avLst/>
          </a:prstGeom>
        </p:spPr>
        <p:txBody>
          <a:bodyPr lIns="0" tIns="0" rIns="0" bIns="0" rtlCol="0" anchor="t">
            <a:spAutoFit/>
          </a:bodyPr>
          <a:lstStyle/>
          <a:p>
            <a:pPr algn="ctr">
              <a:lnSpc>
                <a:spcPts val="2355"/>
              </a:lnSpc>
            </a:pPr>
            <a:r>
              <a:rPr lang="tr-TR" sz="2403" dirty="0">
                <a:solidFill>
                  <a:srgbClr val="1C1D15"/>
                </a:solidFill>
                <a:latin typeface="Source Serif Pro Bold"/>
              </a:rPr>
              <a:t>20</a:t>
            </a:r>
            <a:endParaRPr lang="en-US" sz="2403" dirty="0">
              <a:solidFill>
                <a:srgbClr val="1C1D15"/>
              </a:solidFill>
              <a:latin typeface="Source Serif Pro Bold"/>
            </a:endParaRPr>
          </a:p>
        </p:txBody>
      </p:sp>
      <p:grpSp>
        <p:nvGrpSpPr>
          <p:cNvPr id="22" name="Group 22"/>
          <p:cNvGrpSpPr/>
          <p:nvPr/>
        </p:nvGrpSpPr>
        <p:grpSpPr>
          <a:xfrm>
            <a:off x="1681877" y="2538529"/>
            <a:ext cx="5979135" cy="855649"/>
            <a:chOff x="0" y="0"/>
            <a:chExt cx="3937336" cy="1086468"/>
          </a:xfrm>
        </p:grpSpPr>
        <p:sp>
          <p:nvSpPr>
            <p:cNvPr id="23" name="Freeform 23"/>
            <p:cNvSpPr/>
            <p:nvPr/>
          </p:nvSpPr>
          <p:spPr>
            <a:xfrm>
              <a:off x="0" y="0"/>
              <a:ext cx="3937336" cy="1086468"/>
            </a:xfrm>
            <a:custGeom>
              <a:avLst/>
              <a:gdLst/>
              <a:ahLst/>
              <a:cxnLst/>
              <a:rect l="l" t="t" r="r" b="b"/>
              <a:pathLst>
                <a:path w="3937336" h="1086468">
                  <a:moveTo>
                    <a:pt x="0" y="0"/>
                  </a:moveTo>
                  <a:lnTo>
                    <a:pt x="3937336" y="0"/>
                  </a:lnTo>
                  <a:lnTo>
                    <a:pt x="3937336" y="1086468"/>
                  </a:lnTo>
                  <a:lnTo>
                    <a:pt x="0" y="1086468"/>
                  </a:lnTo>
                  <a:close/>
                </a:path>
              </a:pathLst>
            </a:custGeom>
            <a:solidFill>
              <a:srgbClr val="C29DD1">
                <a:alpha val="80000"/>
              </a:srgbClr>
            </a:solidFill>
          </p:spPr>
          <p:txBody>
            <a:bodyPr/>
            <a:lstStyle/>
            <a:p>
              <a:endParaRPr lang="tr-TR"/>
            </a:p>
          </p:txBody>
        </p:sp>
        <p:sp>
          <p:nvSpPr>
            <p:cNvPr id="24" name="TextBox 24"/>
            <p:cNvSpPr txBox="1"/>
            <p:nvPr/>
          </p:nvSpPr>
          <p:spPr>
            <a:xfrm>
              <a:off x="0" y="-47625"/>
              <a:ext cx="3937336" cy="1134093"/>
            </a:xfrm>
            <a:prstGeom prst="rect">
              <a:avLst/>
            </a:prstGeom>
          </p:spPr>
          <p:txBody>
            <a:bodyPr lIns="50800" tIns="50800" rIns="50800" bIns="50800" rtlCol="0" anchor="ctr"/>
            <a:lstStyle/>
            <a:p>
              <a:pPr lvl="0">
                <a:lnSpc>
                  <a:spcPts val="5462"/>
                </a:lnSpc>
                <a:spcBef>
                  <a:spcPct val="0"/>
                </a:spcBef>
              </a:pPr>
              <a:r>
                <a:rPr lang="en-US" sz="2800" spc="-89" dirty="0">
                  <a:solidFill>
                    <a:srgbClr val="1C1D15"/>
                  </a:solidFill>
                  <a:latin typeface="Fraunces Semi-Bold"/>
                </a:rPr>
                <a:t>ALANDA OKUTULAN DERSLER</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8000">
            <a:off x="3968613" y="-4018398"/>
            <a:ext cx="10350774" cy="18323797"/>
          </a:xfrm>
          <a:custGeom>
            <a:avLst/>
            <a:gdLst/>
            <a:ahLst/>
            <a:cxnLst/>
            <a:rect l="l" t="t" r="r" b="b"/>
            <a:pathLst>
              <a:path w="10350774" h="18323797">
                <a:moveTo>
                  <a:pt x="10286937" y="0"/>
                </a:moveTo>
                <a:lnTo>
                  <a:pt x="10350774" y="18287888"/>
                </a:lnTo>
                <a:lnTo>
                  <a:pt x="63837" y="18323796"/>
                </a:lnTo>
                <a:lnTo>
                  <a:pt x="0" y="35908"/>
                </a:lnTo>
                <a:lnTo>
                  <a:pt x="10286937" y="0"/>
                </a:lnTo>
                <a:close/>
              </a:path>
            </a:pathLst>
          </a:custGeom>
          <a:blipFill>
            <a:blip r:embed="rId2"/>
            <a:stretch>
              <a:fillRect l="-20946" t="-48" r="-20494" b="-372"/>
            </a:stretch>
          </a:blipFill>
        </p:spPr>
        <p:txBody>
          <a:bodyPr/>
          <a:lstStyle/>
          <a:p>
            <a:endParaRPr lang="tr-TR"/>
          </a:p>
        </p:txBody>
      </p:sp>
      <p:grpSp>
        <p:nvGrpSpPr>
          <p:cNvPr id="3" name="Group 3"/>
          <p:cNvGrpSpPr/>
          <p:nvPr/>
        </p:nvGrpSpPr>
        <p:grpSpPr>
          <a:xfrm>
            <a:off x="1655979" y="2742571"/>
            <a:ext cx="4514725" cy="1123797"/>
            <a:chOff x="0" y="0"/>
            <a:chExt cx="5732612" cy="1426951"/>
          </a:xfrm>
        </p:grpSpPr>
        <p:sp>
          <p:nvSpPr>
            <p:cNvPr id="4" name="Freeform 4"/>
            <p:cNvSpPr/>
            <p:nvPr/>
          </p:nvSpPr>
          <p:spPr>
            <a:xfrm>
              <a:off x="0" y="0"/>
              <a:ext cx="5732612" cy="1426951"/>
            </a:xfrm>
            <a:custGeom>
              <a:avLst/>
              <a:gdLst/>
              <a:ahLst/>
              <a:cxnLst/>
              <a:rect l="l" t="t" r="r" b="b"/>
              <a:pathLst>
                <a:path w="5732612" h="1426951">
                  <a:moveTo>
                    <a:pt x="0" y="0"/>
                  </a:moveTo>
                  <a:lnTo>
                    <a:pt x="5732612" y="0"/>
                  </a:lnTo>
                  <a:lnTo>
                    <a:pt x="5732612" y="1426951"/>
                  </a:lnTo>
                  <a:lnTo>
                    <a:pt x="0" y="1426951"/>
                  </a:lnTo>
                  <a:close/>
                </a:path>
              </a:pathLst>
            </a:custGeom>
            <a:solidFill>
              <a:srgbClr val="C29DD1">
                <a:alpha val="80000"/>
              </a:srgbClr>
            </a:solidFill>
          </p:spPr>
          <p:txBody>
            <a:bodyPr/>
            <a:lstStyle/>
            <a:p>
              <a:endParaRPr lang="tr-TR"/>
            </a:p>
          </p:txBody>
        </p:sp>
        <p:sp>
          <p:nvSpPr>
            <p:cNvPr id="5" name="TextBox 5"/>
            <p:cNvSpPr txBox="1"/>
            <p:nvPr/>
          </p:nvSpPr>
          <p:spPr>
            <a:xfrm>
              <a:off x="0" y="-38100"/>
              <a:ext cx="5732612" cy="1465051"/>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583203" y="2547554"/>
            <a:ext cx="4125398" cy="1318814"/>
            <a:chOff x="0" y="0"/>
            <a:chExt cx="5238260" cy="1674575"/>
          </a:xfrm>
        </p:grpSpPr>
        <p:sp>
          <p:nvSpPr>
            <p:cNvPr id="7" name="Freeform 7"/>
            <p:cNvSpPr/>
            <p:nvPr/>
          </p:nvSpPr>
          <p:spPr>
            <a:xfrm>
              <a:off x="0" y="0"/>
              <a:ext cx="5238260" cy="1674575"/>
            </a:xfrm>
            <a:custGeom>
              <a:avLst/>
              <a:gdLst/>
              <a:ahLst/>
              <a:cxnLst/>
              <a:rect l="l" t="t" r="r" b="b"/>
              <a:pathLst>
                <a:path w="5238260" h="1674575">
                  <a:moveTo>
                    <a:pt x="0" y="0"/>
                  </a:moveTo>
                  <a:lnTo>
                    <a:pt x="5238260" y="0"/>
                  </a:lnTo>
                  <a:lnTo>
                    <a:pt x="5238260" y="1674575"/>
                  </a:lnTo>
                  <a:lnTo>
                    <a:pt x="0" y="1674575"/>
                  </a:lnTo>
                  <a:close/>
                </a:path>
              </a:pathLst>
            </a:custGeom>
            <a:solidFill>
              <a:srgbClr val="C29DD1">
                <a:alpha val="80000"/>
              </a:srgbClr>
            </a:solidFill>
          </p:spPr>
          <p:txBody>
            <a:bodyPr/>
            <a:lstStyle/>
            <a:p>
              <a:endParaRPr lang="tr-TR"/>
            </a:p>
          </p:txBody>
        </p:sp>
        <p:sp>
          <p:nvSpPr>
            <p:cNvPr id="8" name="TextBox 8"/>
            <p:cNvSpPr txBox="1"/>
            <p:nvPr/>
          </p:nvSpPr>
          <p:spPr>
            <a:xfrm>
              <a:off x="0" y="-38100"/>
              <a:ext cx="5238260" cy="171267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34089" y="4001597"/>
            <a:ext cx="7043046" cy="4902556"/>
            <a:chOff x="0" y="0"/>
            <a:chExt cx="4021919" cy="2799596"/>
          </a:xfrm>
        </p:grpSpPr>
        <p:sp>
          <p:nvSpPr>
            <p:cNvPr id="10" name="Freeform 10"/>
            <p:cNvSpPr/>
            <p:nvPr/>
          </p:nvSpPr>
          <p:spPr>
            <a:xfrm>
              <a:off x="-2540" y="-5080"/>
              <a:ext cx="4032079" cy="2808486"/>
            </a:xfrm>
            <a:custGeom>
              <a:avLst/>
              <a:gdLst/>
              <a:ahLst/>
              <a:cxnLst/>
              <a:rect l="l" t="t" r="r" b="b"/>
              <a:pathLst>
                <a:path w="4032079" h="2808486">
                  <a:moveTo>
                    <a:pt x="3998511" y="15761"/>
                  </a:moveTo>
                  <a:lnTo>
                    <a:pt x="3984672" y="15761"/>
                  </a:lnTo>
                  <a:cubicBezTo>
                    <a:pt x="3655999" y="15761"/>
                    <a:pt x="3327326" y="18134"/>
                    <a:pt x="3000383" y="20508"/>
                  </a:cubicBezTo>
                  <a:cubicBezTo>
                    <a:pt x="2417421" y="25255"/>
                    <a:pt x="1832729" y="32376"/>
                    <a:pt x="1249767" y="33563"/>
                  </a:cubicBezTo>
                  <a:cubicBezTo>
                    <a:pt x="1023156" y="33563"/>
                    <a:pt x="796545" y="25255"/>
                    <a:pt x="569933" y="15761"/>
                  </a:cubicBezTo>
                  <a:cubicBezTo>
                    <a:pt x="383109" y="7454"/>
                    <a:pt x="192824" y="0"/>
                    <a:pt x="6000" y="9827"/>
                  </a:cubicBezTo>
                  <a:cubicBezTo>
                    <a:pt x="7730" y="197337"/>
                    <a:pt x="9459" y="384847"/>
                    <a:pt x="12919" y="571170"/>
                  </a:cubicBezTo>
                  <a:cubicBezTo>
                    <a:pt x="18109" y="987727"/>
                    <a:pt x="26758" y="1404285"/>
                    <a:pt x="21568" y="1820842"/>
                  </a:cubicBezTo>
                  <a:cubicBezTo>
                    <a:pt x="19839" y="2027340"/>
                    <a:pt x="7730" y="2233839"/>
                    <a:pt x="2540" y="2440337"/>
                  </a:cubicBezTo>
                  <a:cubicBezTo>
                    <a:pt x="0" y="2551893"/>
                    <a:pt x="12919" y="2663450"/>
                    <a:pt x="23298" y="2773820"/>
                  </a:cubicBezTo>
                  <a:cubicBezTo>
                    <a:pt x="104602" y="2769073"/>
                    <a:pt x="187635" y="2772633"/>
                    <a:pt x="267208" y="2777380"/>
                  </a:cubicBezTo>
                  <a:cubicBezTo>
                    <a:pt x="390028" y="2784501"/>
                    <a:pt x="511118" y="2792808"/>
                    <a:pt x="633938" y="2796369"/>
                  </a:cubicBezTo>
                  <a:cubicBezTo>
                    <a:pt x="1201331" y="2808486"/>
                    <a:pt x="1770454" y="2801116"/>
                    <a:pt x="2337847" y="2791622"/>
                  </a:cubicBezTo>
                  <a:cubicBezTo>
                    <a:pt x="2896592" y="2780940"/>
                    <a:pt x="3457065" y="2769073"/>
                    <a:pt x="4017539" y="2767886"/>
                  </a:cubicBezTo>
                  <a:cubicBezTo>
                    <a:pt x="4007160" y="2611232"/>
                    <a:pt x="3995051" y="2454578"/>
                    <a:pt x="3988132" y="2296737"/>
                  </a:cubicBezTo>
                  <a:cubicBezTo>
                    <a:pt x="3970833" y="1901542"/>
                    <a:pt x="3995051" y="1507534"/>
                    <a:pt x="4010620" y="1112338"/>
                  </a:cubicBezTo>
                  <a:cubicBezTo>
                    <a:pt x="4025729" y="747999"/>
                    <a:pt x="4032079" y="381287"/>
                    <a:pt x="3998511" y="15761"/>
                  </a:cubicBezTo>
                  <a:close/>
                </a:path>
              </a:pathLst>
            </a:custGeom>
            <a:solidFill>
              <a:srgbClr val="FFD159">
                <a:alpha val="80000"/>
              </a:srgbClr>
            </a:solidFill>
            <a:ln w="12700">
              <a:solidFill>
                <a:srgbClr val="000000"/>
              </a:solidFill>
            </a:ln>
          </p:spPr>
          <p:txBody>
            <a:bodyPr/>
            <a:lstStyle/>
            <a:p>
              <a:endParaRPr lang="tr-TR"/>
            </a:p>
          </p:txBody>
        </p:sp>
      </p:grpSp>
      <p:grpSp>
        <p:nvGrpSpPr>
          <p:cNvPr id="11" name="Group 11"/>
          <p:cNvGrpSpPr/>
          <p:nvPr/>
        </p:nvGrpSpPr>
        <p:grpSpPr>
          <a:xfrm rot="-10800000">
            <a:off x="9532108" y="4010174"/>
            <a:ext cx="7145236" cy="6276826"/>
            <a:chOff x="0" y="0"/>
            <a:chExt cx="4080274" cy="3584370"/>
          </a:xfrm>
        </p:grpSpPr>
        <p:sp>
          <p:nvSpPr>
            <p:cNvPr id="12" name="Freeform 12"/>
            <p:cNvSpPr/>
            <p:nvPr/>
          </p:nvSpPr>
          <p:spPr>
            <a:xfrm>
              <a:off x="-2540" y="-5080"/>
              <a:ext cx="4090434" cy="3593260"/>
            </a:xfrm>
            <a:custGeom>
              <a:avLst/>
              <a:gdLst/>
              <a:ahLst/>
              <a:cxnLst/>
              <a:rect l="l" t="t" r="r" b="b"/>
              <a:pathLst>
                <a:path w="4090434" h="3593260">
                  <a:moveTo>
                    <a:pt x="4056489" y="18755"/>
                  </a:moveTo>
                  <a:lnTo>
                    <a:pt x="4042450" y="18755"/>
                  </a:lnTo>
                  <a:cubicBezTo>
                    <a:pt x="3709008" y="18755"/>
                    <a:pt x="3375566" y="21794"/>
                    <a:pt x="3043880" y="24833"/>
                  </a:cubicBezTo>
                  <a:cubicBezTo>
                    <a:pt x="2452459" y="30911"/>
                    <a:pt x="1859284" y="40027"/>
                    <a:pt x="1267864" y="41547"/>
                  </a:cubicBezTo>
                  <a:cubicBezTo>
                    <a:pt x="1037964" y="41547"/>
                    <a:pt x="808065" y="30911"/>
                    <a:pt x="578166" y="18755"/>
                  </a:cubicBezTo>
                  <a:cubicBezTo>
                    <a:pt x="388630" y="8119"/>
                    <a:pt x="195585" y="0"/>
                    <a:pt x="6050" y="11158"/>
                  </a:cubicBezTo>
                  <a:cubicBezTo>
                    <a:pt x="7805" y="251230"/>
                    <a:pt x="9560" y="491302"/>
                    <a:pt x="13070" y="729855"/>
                  </a:cubicBezTo>
                  <a:cubicBezTo>
                    <a:pt x="18335" y="1263180"/>
                    <a:pt x="27109" y="1796505"/>
                    <a:pt x="21845" y="2329830"/>
                  </a:cubicBezTo>
                  <a:cubicBezTo>
                    <a:pt x="20090" y="2594213"/>
                    <a:pt x="7805" y="2858597"/>
                    <a:pt x="2540" y="3122980"/>
                  </a:cubicBezTo>
                  <a:cubicBezTo>
                    <a:pt x="0" y="3265808"/>
                    <a:pt x="13070" y="3408636"/>
                    <a:pt x="23599" y="3549944"/>
                  </a:cubicBezTo>
                  <a:cubicBezTo>
                    <a:pt x="106082" y="3543866"/>
                    <a:pt x="190320" y="3548425"/>
                    <a:pt x="271048" y="3554502"/>
                  </a:cubicBezTo>
                  <a:cubicBezTo>
                    <a:pt x="395650" y="3563619"/>
                    <a:pt x="518497" y="3574255"/>
                    <a:pt x="643099" y="3578814"/>
                  </a:cubicBezTo>
                  <a:cubicBezTo>
                    <a:pt x="1218725" y="3593260"/>
                    <a:pt x="1796106" y="3584891"/>
                    <a:pt x="2371731" y="3572736"/>
                  </a:cubicBezTo>
                  <a:cubicBezTo>
                    <a:pt x="2938582" y="3559061"/>
                    <a:pt x="3507188" y="3543866"/>
                    <a:pt x="4075794" y="3542347"/>
                  </a:cubicBezTo>
                  <a:cubicBezTo>
                    <a:pt x="4065264" y="3341780"/>
                    <a:pt x="4052980" y="3141214"/>
                    <a:pt x="4045960" y="2939127"/>
                  </a:cubicBezTo>
                  <a:cubicBezTo>
                    <a:pt x="4028410" y="2433153"/>
                    <a:pt x="4052980" y="1928697"/>
                    <a:pt x="4068774" y="1422722"/>
                  </a:cubicBezTo>
                  <a:cubicBezTo>
                    <a:pt x="4084084" y="956252"/>
                    <a:pt x="4090434" y="486744"/>
                    <a:pt x="4056489" y="18755"/>
                  </a:cubicBezTo>
                  <a:close/>
                </a:path>
              </a:pathLst>
            </a:custGeom>
            <a:solidFill>
              <a:srgbClr val="FFD159">
                <a:alpha val="80000"/>
              </a:srgbClr>
            </a:solidFill>
            <a:ln w="12700" cap="sq">
              <a:solidFill>
                <a:srgbClr val="000000"/>
              </a:solidFill>
              <a:prstDash val="solid"/>
              <a:miter/>
            </a:ln>
          </p:spPr>
          <p:txBody>
            <a:bodyPr/>
            <a:lstStyle/>
            <a:p>
              <a:endParaRPr lang="tr-TR"/>
            </a:p>
          </p:txBody>
        </p:sp>
      </p:grpSp>
      <p:grpSp>
        <p:nvGrpSpPr>
          <p:cNvPr id="13" name="Group 13"/>
          <p:cNvGrpSpPr/>
          <p:nvPr/>
        </p:nvGrpSpPr>
        <p:grpSpPr>
          <a:xfrm>
            <a:off x="17473222" y="9467924"/>
            <a:ext cx="543705" cy="552303"/>
            <a:chOff x="0" y="0"/>
            <a:chExt cx="846253" cy="859634"/>
          </a:xfrm>
        </p:grpSpPr>
        <p:sp>
          <p:nvSpPr>
            <p:cNvPr id="14" name="Freeform 14"/>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15" name="TextBox 15"/>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rot="-10800000">
            <a:off x="16147318" y="955603"/>
            <a:ext cx="943909" cy="1084953"/>
          </a:xfrm>
          <a:custGeom>
            <a:avLst/>
            <a:gdLst/>
            <a:ahLst/>
            <a:cxnLst/>
            <a:rect l="l" t="t" r="r" b="b"/>
            <a:pathLst>
              <a:path w="943909" h="1084953">
                <a:moveTo>
                  <a:pt x="0" y="0"/>
                </a:moveTo>
                <a:lnTo>
                  <a:pt x="943910" y="0"/>
                </a:lnTo>
                <a:lnTo>
                  <a:pt x="943910" y="1084953"/>
                </a:lnTo>
                <a:lnTo>
                  <a:pt x="0" y="108495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tr-TR"/>
          </a:p>
        </p:txBody>
      </p:sp>
      <p:sp>
        <p:nvSpPr>
          <p:cNvPr id="17" name="Freeform 17"/>
          <p:cNvSpPr/>
          <p:nvPr/>
        </p:nvSpPr>
        <p:spPr>
          <a:xfrm rot="5400000">
            <a:off x="-1332489" y="-1124978"/>
            <a:ext cx="2914822" cy="2914822"/>
          </a:xfrm>
          <a:custGeom>
            <a:avLst/>
            <a:gdLst/>
            <a:ahLst/>
            <a:cxnLst/>
            <a:rect l="l" t="t" r="r" b="b"/>
            <a:pathLst>
              <a:path w="2914822" h="2914822">
                <a:moveTo>
                  <a:pt x="0" y="0"/>
                </a:moveTo>
                <a:lnTo>
                  <a:pt x="2914822" y="0"/>
                </a:lnTo>
                <a:lnTo>
                  <a:pt x="2914822" y="2914823"/>
                </a:lnTo>
                <a:lnTo>
                  <a:pt x="0" y="291482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txBody>
          <a:bodyPr/>
          <a:lstStyle/>
          <a:p>
            <a:endParaRPr lang="tr-TR"/>
          </a:p>
        </p:txBody>
      </p:sp>
      <p:sp>
        <p:nvSpPr>
          <p:cNvPr id="18" name="Freeform 18"/>
          <p:cNvSpPr/>
          <p:nvPr/>
        </p:nvSpPr>
        <p:spPr>
          <a:xfrm rot="682346">
            <a:off x="-563680" y="9471740"/>
            <a:ext cx="6166594" cy="4114800"/>
          </a:xfrm>
          <a:custGeom>
            <a:avLst/>
            <a:gdLst/>
            <a:ahLst/>
            <a:cxnLst/>
            <a:rect l="l" t="t" r="r" b="b"/>
            <a:pathLst>
              <a:path w="6166594" h="4114800">
                <a:moveTo>
                  <a:pt x="0" y="0"/>
                </a:moveTo>
                <a:lnTo>
                  <a:pt x="6166594" y="0"/>
                </a:lnTo>
                <a:lnTo>
                  <a:pt x="616659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tr-TR"/>
          </a:p>
        </p:txBody>
      </p:sp>
      <p:sp>
        <p:nvSpPr>
          <p:cNvPr id="19" name="TextBox 19"/>
          <p:cNvSpPr txBox="1"/>
          <p:nvPr/>
        </p:nvSpPr>
        <p:spPr>
          <a:xfrm>
            <a:off x="10039757" y="4250757"/>
            <a:ext cx="6089195" cy="6117044"/>
          </a:xfrm>
          <a:prstGeom prst="rect">
            <a:avLst/>
          </a:prstGeom>
        </p:spPr>
        <p:txBody>
          <a:bodyPr lIns="0" tIns="0" rIns="0" bIns="0" rtlCol="0" anchor="t">
            <a:spAutoFit/>
          </a:bodyPr>
          <a:lstStyle/>
          <a:p>
            <a:pPr>
              <a:lnSpc>
                <a:spcPts val="4051"/>
              </a:lnSpc>
            </a:pPr>
            <a:r>
              <a:rPr lang="en-US" sz="2202">
                <a:solidFill>
                  <a:srgbClr val="1C1D15"/>
                </a:solidFill>
                <a:latin typeface="Open Sauce Semi-Bold"/>
              </a:rPr>
              <a:t>1.Bilgisayar Mühendisliği</a:t>
            </a:r>
          </a:p>
          <a:p>
            <a:pPr>
              <a:lnSpc>
                <a:spcPts val="4051"/>
              </a:lnSpc>
            </a:pPr>
            <a:r>
              <a:rPr lang="en-US" sz="2202">
                <a:solidFill>
                  <a:srgbClr val="1C1D15"/>
                </a:solidFill>
                <a:latin typeface="Open Sauce Semi-Bold"/>
              </a:rPr>
              <a:t>2.Bilişim Sistemleri Mühendisliği</a:t>
            </a:r>
          </a:p>
          <a:p>
            <a:pPr>
              <a:lnSpc>
                <a:spcPts val="4051"/>
              </a:lnSpc>
            </a:pPr>
            <a:r>
              <a:rPr lang="en-US" sz="2202">
                <a:solidFill>
                  <a:srgbClr val="1C1D15"/>
                </a:solidFill>
                <a:latin typeface="Open Sauce Semi-Bold"/>
              </a:rPr>
              <a:t>3.Elektrik-Elektronik Mühendisliği</a:t>
            </a:r>
          </a:p>
          <a:p>
            <a:pPr>
              <a:lnSpc>
                <a:spcPts val="4051"/>
              </a:lnSpc>
            </a:pPr>
            <a:r>
              <a:rPr lang="en-US" sz="2202">
                <a:solidFill>
                  <a:srgbClr val="1C1D15"/>
                </a:solidFill>
                <a:latin typeface="Open Sauce Semi-Bold"/>
              </a:rPr>
              <a:t>4.Biyomedikal Mühendisliği</a:t>
            </a:r>
          </a:p>
          <a:p>
            <a:pPr>
              <a:lnSpc>
                <a:spcPts val="4051"/>
              </a:lnSpc>
            </a:pPr>
            <a:r>
              <a:rPr lang="en-US" sz="2202">
                <a:solidFill>
                  <a:srgbClr val="1C1D15"/>
                </a:solidFill>
                <a:latin typeface="Open Sauce Semi-Bold"/>
              </a:rPr>
              <a:t>5.Elektrik-Elektronik Mühendisliği</a:t>
            </a:r>
          </a:p>
          <a:p>
            <a:pPr>
              <a:lnSpc>
                <a:spcPts val="4051"/>
              </a:lnSpc>
            </a:pPr>
            <a:r>
              <a:rPr lang="en-US" sz="2202">
                <a:solidFill>
                  <a:srgbClr val="1C1D15"/>
                </a:solidFill>
                <a:latin typeface="Open Sauce Semi-Bold"/>
              </a:rPr>
              <a:t>6.Elektronik ve Haberleşme Mühendisliği</a:t>
            </a:r>
          </a:p>
          <a:p>
            <a:pPr>
              <a:lnSpc>
                <a:spcPts val="4051"/>
              </a:lnSpc>
            </a:pPr>
            <a:r>
              <a:rPr lang="en-US" sz="2202">
                <a:solidFill>
                  <a:srgbClr val="1C1D15"/>
                </a:solidFill>
                <a:latin typeface="Open Sauce Semi-Bold"/>
              </a:rPr>
              <a:t>7.Enerji Sistemleri Mühendisliği</a:t>
            </a:r>
          </a:p>
          <a:p>
            <a:pPr>
              <a:lnSpc>
                <a:spcPts val="4051"/>
              </a:lnSpc>
            </a:pPr>
            <a:r>
              <a:rPr lang="en-US" sz="2202">
                <a:solidFill>
                  <a:srgbClr val="1C1D15"/>
                </a:solidFill>
                <a:latin typeface="Open Sauce Semi-Bold"/>
              </a:rPr>
              <a:t>8.Yazılım Mühendisliği</a:t>
            </a:r>
          </a:p>
          <a:p>
            <a:pPr>
              <a:lnSpc>
                <a:spcPts val="4051"/>
              </a:lnSpc>
            </a:pPr>
            <a:r>
              <a:rPr lang="en-US" sz="2202">
                <a:solidFill>
                  <a:srgbClr val="1C1D15"/>
                </a:solidFill>
                <a:latin typeface="Open Sauce Semi-Bold"/>
              </a:rPr>
              <a:t>9. Bilgisayar ve Öğretim Teknolojileri Öğretmenliği</a:t>
            </a:r>
          </a:p>
          <a:p>
            <a:pPr>
              <a:lnSpc>
                <a:spcPts val="4051"/>
              </a:lnSpc>
            </a:pPr>
            <a:r>
              <a:rPr lang="en-US" sz="2202">
                <a:solidFill>
                  <a:srgbClr val="1C1D15"/>
                </a:solidFill>
                <a:latin typeface="Open Sauce Semi-Bold"/>
              </a:rPr>
              <a:t>10. Yönetim Bilişim Sistemleri</a:t>
            </a:r>
          </a:p>
          <a:p>
            <a:pPr>
              <a:lnSpc>
                <a:spcPts val="4051"/>
              </a:lnSpc>
            </a:pPr>
            <a:endParaRPr lang="en-US" sz="2202">
              <a:solidFill>
                <a:srgbClr val="1C1D15"/>
              </a:solidFill>
              <a:latin typeface="Open Sauce Semi-Bold"/>
            </a:endParaRPr>
          </a:p>
        </p:txBody>
      </p:sp>
      <p:sp>
        <p:nvSpPr>
          <p:cNvPr id="20" name="TextBox 20"/>
          <p:cNvSpPr txBox="1"/>
          <p:nvPr/>
        </p:nvSpPr>
        <p:spPr>
          <a:xfrm>
            <a:off x="2102107" y="236960"/>
            <a:ext cx="13736654" cy="2389700"/>
          </a:xfrm>
          <a:prstGeom prst="rect">
            <a:avLst/>
          </a:prstGeom>
        </p:spPr>
        <p:txBody>
          <a:bodyPr lIns="0" tIns="0" rIns="0" bIns="0" rtlCol="0" anchor="t">
            <a:spAutoFit/>
          </a:bodyPr>
          <a:lstStyle/>
          <a:p>
            <a:pPr>
              <a:lnSpc>
                <a:spcPts val="6405"/>
              </a:lnSpc>
            </a:pPr>
            <a:r>
              <a:rPr lang="en-US" sz="5822" spc="-104">
                <a:solidFill>
                  <a:srgbClr val="1C1D15"/>
                </a:solidFill>
                <a:latin typeface="Fraunces Semi-Bold"/>
              </a:rPr>
              <a:t>MEZUNLARIN YERLEŞEBİLECEĞİ YÜKSEKÖĞRETİM PROGRAMLARI ?</a:t>
            </a:r>
          </a:p>
          <a:p>
            <a:pPr marL="0" lvl="0" indent="0" algn="l">
              <a:lnSpc>
                <a:spcPts val="5976"/>
              </a:lnSpc>
              <a:spcBef>
                <a:spcPct val="0"/>
              </a:spcBef>
            </a:pPr>
            <a:endParaRPr lang="en-US" sz="5822" spc="-104">
              <a:solidFill>
                <a:srgbClr val="1C1D15"/>
              </a:solidFill>
              <a:latin typeface="Fraunces Semi-Bold"/>
            </a:endParaRPr>
          </a:p>
        </p:txBody>
      </p:sp>
      <p:sp>
        <p:nvSpPr>
          <p:cNvPr id="21" name="TextBox 21"/>
          <p:cNvSpPr txBox="1"/>
          <p:nvPr/>
        </p:nvSpPr>
        <p:spPr>
          <a:xfrm>
            <a:off x="2102107" y="2910835"/>
            <a:ext cx="3845960" cy="1263325"/>
          </a:xfrm>
          <a:prstGeom prst="rect">
            <a:avLst/>
          </a:prstGeom>
        </p:spPr>
        <p:txBody>
          <a:bodyPr lIns="0" tIns="0" rIns="0" bIns="0" rtlCol="0" anchor="t">
            <a:spAutoFit/>
          </a:bodyPr>
          <a:lstStyle/>
          <a:p>
            <a:pPr>
              <a:lnSpc>
                <a:spcPts val="2549"/>
              </a:lnSpc>
            </a:pPr>
            <a:r>
              <a:rPr lang="en-US" sz="2602">
                <a:solidFill>
                  <a:srgbClr val="1C1D15"/>
                </a:solidFill>
                <a:latin typeface="Open Sauce Bold"/>
              </a:rPr>
              <a:t>ÖNLISANS PROGRAMLARI </a:t>
            </a:r>
          </a:p>
          <a:p>
            <a:pPr>
              <a:lnSpc>
                <a:spcPts val="2549"/>
              </a:lnSpc>
            </a:pPr>
            <a:r>
              <a:rPr lang="en-US" sz="2602">
                <a:solidFill>
                  <a:srgbClr val="1C1D15"/>
                </a:solidFill>
                <a:latin typeface="Open Sauce Bold"/>
              </a:rPr>
              <a:t> (2 YILLIK)</a:t>
            </a:r>
          </a:p>
          <a:p>
            <a:pPr>
              <a:lnSpc>
                <a:spcPts val="2549"/>
              </a:lnSpc>
            </a:pPr>
            <a:endParaRPr lang="en-US" sz="2602">
              <a:solidFill>
                <a:srgbClr val="1C1D15"/>
              </a:solidFill>
              <a:latin typeface="Open Sauce Bold"/>
            </a:endParaRPr>
          </a:p>
        </p:txBody>
      </p:sp>
      <p:sp>
        <p:nvSpPr>
          <p:cNvPr id="22" name="TextBox 22"/>
          <p:cNvSpPr txBox="1"/>
          <p:nvPr/>
        </p:nvSpPr>
        <p:spPr>
          <a:xfrm>
            <a:off x="9914944" y="2788585"/>
            <a:ext cx="3189781" cy="1351576"/>
          </a:xfrm>
          <a:prstGeom prst="rect">
            <a:avLst/>
          </a:prstGeom>
        </p:spPr>
        <p:txBody>
          <a:bodyPr lIns="0" tIns="0" rIns="0" bIns="0" rtlCol="0" anchor="t">
            <a:spAutoFit/>
          </a:bodyPr>
          <a:lstStyle/>
          <a:p>
            <a:pPr>
              <a:lnSpc>
                <a:spcPts val="2638"/>
              </a:lnSpc>
            </a:pPr>
            <a:r>
              <a:rPr lang="en-US" sz="2692">
                <a:solidFill>
                  <a:srgbClr val="1C1D15"/>
                </a:solidFill>
                <a:latin typeface="Open Sauce Bold"/>
              </a:rPr>
              <a:t>LİSANS PROGRAMLARI</a:t>
            </a:r>
          </a:p>
          <a:p>
            <a:pPr>
              <a:lnSpc>
                <a:spcPts val="2638"/>
              </a:lnSpc>
            </a:pPr>
            <a:r>
              <a:rPr lang="en-US" sz="2692">
                <a:solidFill>
                  <a:srgbClr val="1C1D15"/>
                </a:solidFill>
                <a:latin typeface="Open Sauce Bold"/>
              </a:rPr>
              <a:t> (4 YILLIK)</a:t>
            </a:r>
          </a:p>
          <a:p>
            <a:pPr>
              <a:lnSpc>
                <a:spcPts val="2638"/>
              </a:lnSpc>
            </a:pPr>
            <a:endParaRPr lang="en-US" sz="2692">
              <a:solidFill>
                <a:srgbClr val="1C1D15"/>
              </a:solidFill>
              <a:latin typeface="Open Sauce Bold"/>
            </a:endParaRPr>
          </a:p>
        </p:txBody>
      </p:sp>
      <p:sp>
        <p:nvSpPr>
          <p:cNvPr id="23" name="TextBox 23"/>
          <p:cNvSpPr txBox="1"/>
          <p:nvPr/>
        </p:nvSpPr>
        <p:spPr>
          <a:xfrm rot="26173">
            <a:off x="17529070" y="9621561"/>
            <a:ext cx="442535" cy="323230"/>
          </a:xfrm>
          <a:prstGeom prst="rect">
            <a:avLst/>
          </a:prstGeom>
        </p:spPr>
        <p:txBody>
          <a:bodyPr lIns="0" tIns="0" rIns="0" bIns="0" rtlCol="0" anchor="t">
            <a:spAutoFit/>
          </a:bodyPr>
          <a:lstStyle/>
          <a:p>
            <a:pPr algn="ctr">
              <a:lnSpc>
                <a:spcPts val="2355"/>
              </a:lnSpc>
            </a:pPr>
            <a:r>
              <a:rPr lang="tr-TR" sz="2403" dirty="0">
                <a:solidFill>
                  <a:srgbClr val="1C1D15"/>
                </a:solidFill>
                <a:latin typeface="Source Serif Pro Bold"/>
              </a:rPr>
              <a:t>21</a:t>
            </a:r>
            <a:endParaRPr lang="en-US" sz="2403" dirty="0">
              <a:solidFill>
                <a:srgbClr val="1C1D15"/>
              </a:solidFill>
              <a:latin typeface="Source Serif Pro Bold"/>
            </a:endParaRPr>
          </a:p>
        </p:txBody>
      </p:sp>
      <p:sp>
        <p:nvSpPr>
          <p:cNvPr id="24" name="TextBox 24"/>
          <p:cNvSpPr txBox="1"/>
          <p:nvPr/>
        </p:nvSpPr>
        <p:spPr>
          <a:xfrm>
            <a:off x="2102107" y="4250757"/>
            <a:ext cx="5992269" cy="4573994"/>
          </a:xfrm>
          <a:prstGeom prst="rect">
            <a:avLst/>
          </a:prstGeom>
        </p:spPr>
        <p:txBody>
          <a:bodyPr lIns="0" tIns="0" rIns="0" bIns="0" rtlCol="0" anchor="t">
            <a:spAutoFit/>
          </a:bodyPr>
          <a:lstStyle/>
          <a:p>
            <a:pPr marL="0" lvl="0" indent="0" algn="l">
              <a:lnSpc>
                <a:spcPts val="4051"/>
              </a:lnSpc>
              <a:spcBef>
                <a:spcPct val="0"/>
              </a:spcBef>
            </a:pPr>
            <a:r>
              <a:rPr lang="en-US" sz="2202" u="none" strike="noStrike">
                <a:solidFill>
                  <a:srgbClr val="1C1D15"/>
                </a:solidFill>
                <a:latin typeface="Open Sauce Semi-Bold"/>
              </a:rPr>
              <a:t>1.BILGISAYAR PROGRAMCILIĞI</a:t>
            </a:r>
          </a:p>
          <a:p>
            <a:pPr marL="0" lvl="0" indent="0" algn="l">
              <a:lnSpc>
                <a:spcPts val="4051"/>
              </a:lnSpc>
              <a:spcBef>
                <a:spcPct val="0"/>
              </a:spcBef>
            </a:pPr>
            <a:r>
              <a:rPr lang="en-US" sz="2202" u="none" strike="noStrike">
                <a:solidFill>
                  <a:srgbClr val="1C1D15"/>
                </a:solidFill>
                <a:latin typeface="Open Sauce Semi-Bold"/>
              </a:rPr>
              <a:t>2.BILGISAYAR TEKNOLOJISI</a:t>
            </a:r>
          </a:p>
          <a:p>
            <a:pPr marL="0" lvl="0" indent="0" algn="l">
              <a:lnSpc>
                <a:spcPts val="4051"/>
              </a:lnSpc>
              <a:spcBef>
                <a:spcPct val="0"/>
              </a:spcBef>
            </a:pPr>
            <a:r>
              <a:rPr lang="en-US" sz="2202" u="none" strike="noStrike">
                <a:solidFill>
                  <a:srgbClr val="1C1D15"/>
                </a:solidFill>
                <a:latin typeface="Open Sauce Semi-Bold"/>
              </a:rPr>
              <a:t>3.GRAFIK TASARIMI</a:t>
            </a:r>
          </a:p>
          <a:p>
            <a:pPr marL="0" lvl="0" indent="0" algn="l">
              <a:lnSpc>
                <a:spcPts val="4051"/>
              </a:lnSpc>
              <a:spcBef>
                <a:spcPct val="0"/>
              </a:spcBef>
            </a:pPr>
            <a:r>
              <a:rPr lang="en-US" sz="2202" u="none" strike="noStrike">
                <a:solidFill>
                  <a:srgbClr val="1C1D15"/>
                </a:solidFill>
                <a:latin typeface="Open Sauce Semi-Bold"/>
              </a:rPr>
              <a:t>4.İNTERNET VE AĞ TEKNOLOJILERI</a:t>
            </a:r>
          </a:p>
          <a:p>
            <a:pPr marL="0" lvl="0" indent="0" algn="l">
              <a:lnSpc>
                <a:spcPts val="4051"/>
              </a:lnSpc>
              <a:spcBef>
                <a:spcPct val="0"/>
              </a:spcBef>
            </a:pPr>
            <a:r>
              <a:rPr lang="en-US" sz="2202" u="none" strike="noStrike">
                <a:solidFill>
                  <a:srgbClr val="1C1D15"/>
                </a:solidFill>
                <a:latin typeface="Open Sauce Semi-Bold"/>
              </a:rPr>
              <a:t>5.MOBIL TEKNOLOJILERI</a:t>
            </a:r>
          </a:p>
          <a:p>
            <a:pPr marL="0" lvl="0" indent="0" algn="l">
              <a:lnSpc>
                <a:spcPts val="4051"/>
              </a:lnSpc>
              <a:spcBef>
                <a:spcPct val="0"/>
              </a:spcBef>
            </a:pPr>
            <a:r>
              <a:rPr lang="en-US" sz="2202" u="none" strike="noStrike">
                <a:solidFill>
                  <a:srgbClr val="1C1D15"/>
                </a:solidFill>
                <a:latin typeface="Open Sauce Semi-Bold"/>
              </a:rPr>
              <a:t>6.WEB TASARIMI VE KODLAMA</a:t>
            </a:r>
          </a:p>
          <a:p>
            <a:pPr marL="0" lvl="0" indent="0" algn="l">
              <a:lnSpc>
                <a:spcPts val="4051"/>
              </a:lnSpc>
              <a:spcBef>
                <a:spcPct val="0"/>
              </a:spcBef>
            </a:pPr>
            <a:r>
              <a:rPr lang="en-US" sz="2202" u="none" strike="noStrike">
                <a:solidFill>
                  <a:srgbClr val="1C1D15"/>
                </a:solidFill>
                <a:latin typeface="Open Sauce Semi-Bold"/>
              </a:rPr>
              <a:t>7.BASIM TEKNOLOJILERI</a:t>
            </a:r>
          </a:p>
          <a:p>
            <a:pPr marL="0" lvl="0" indent="0" algn="l">
              <a:lnSpc>
                <a:spcPts val="4051"/>
              </a:lnSpc>
              <a:spcBef>
                <a:spcPct val="0"/>
              </a:spcBef>
            </a:pPr>
            <a:r>
              <a:rPr lang="en-US" sz="2202" u="none" strike="noStrike">
                <a:solidFill>
                  <a:srgbClr val="1C1D15"/>
                </a:solidFill>
                <a:latin typeface="Open Sauce Semi-Bold"/>
              </a:rPr>
              <a:t>8.BILGISAYAR TEKNOLOJISI VE BILIŞIM SISTEMLERİ</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8000">
            <a:off x="3968613" y="-4018398"/>
            <a:ext cx="10350774" cy="18323797"/>
          </a:xfrm>
          <a:custGeom>
            <a:avLst/>
            <a:gdLst/>
            <a:ahLst/>
            <a:cxnLst/>
            <a:rect l="l" t="t" r="r" b="b"/>
            <a:pathLst>
              <a:path w="10350774" h="18323797">
                <a:moveTo>
                  <a:pt x="10286937" y="0"/>
                </a:moveTo>
                <a:lnTo>
                  <a:pt x="10350774" y="18287888"/>
                </a:lnTo>
                <a:lnTo>
                  <a:pt x="63837" y="18323796"/>
                </a:lnTo>
                <a:lnTo>
                  <a:pt x="0" y="35908"/>
                </a:lnTo>
                <a:lnTo>
                  <a:pt x="10286937" y="0"/>
                </a:lnTo>
                <a:close/>
              </a:path>
            </a:pathLst>
          </a:custGeom>
          <a:blipFill>
            <a:blip r:embed="rId2"/>
            <a:stretch>
              <a:fillRect l="-20946" t="-48" r="-20494" b="-372"/>
            </a:stretch>
          </a:blipFill>
        </p:spPr>
        <p:txBody>
          <a:bodyPr/>
          <a:lstStyle/>
          <a:p>
            <a:endParaRPr lang="tr-TR"/>
          </a:p>
        </p:txBody>
      </p:sp>
      <p:grpSp>
        <p:nvGrpSpPr>
          <p:cNvPr id="3" name="Group 3"/>
          <p:cNvGrpSpPr/>
          <p:nvPr/>
        </p:nvGrpSpPr>
        <p:grpSpPr>
          <a:xfrm>
            <a:off x="17473222" y="9467924"/>
            <a:ext cx="543705" cy="552303"/>
            <a:chOff x="0" y="0"/>
            <a:chExt cx="846253" cy="859634"/>
          </a:xfrm>
        </p:grpSpPr>
        <p:sp>
          <p:nvSpPr>
            <p:cNvPr id="4" name="Freeform 4"/>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5" name="TextBox 5"/>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490712">
            <a:off x="-1197696" y="9407378"/>
            <a:ext cx="6961038" cy="4252561"/>
          </a:xfrm>
          <a:custGeom>
            <a:avLst/>
            <a:gdLst/>
            <a:ahLst/>
            <a:cxnLst/>
            <a:rect l="l" t="t" r="r" b="b"/>
            <a:pathLst>
              <a:path w="6961038" h="4252561">
                <a:moveTo>
                  <a:pt x="0" y="0"/>
                </a:moveTo>
                <a:lnTo>
                  <a:pt x="6961038" y="0"/>
                </a:lnTo>
                <a:lnTo>
                  <a:pt x="6961038" y="4252562"/>
                </a:lnTo>
                <a:lnTo>
                  <a:pt x="0" y="425256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tr-TR"/>
          </a:p>
        </p:txBody>
      </p:sp>
      <p:sp>
        <p:nvSpPr>
          <p:cNvPr id="7" name="Freeform 7"/>
          <p:cNvSpPr/>
          <p:nvPr/>
        </p:nvSpPr>
        <p:spPr>
          <a:xfrm rot="5653234">
            <a:off x="272987" y="342644"/>
            <a:ext cx="1970077" cy="2015424"/>
          </a:xfrm>
          <a:custGeom>
            <a:avLst/>
            <a:gdLst/>
            <a:ahLst/>
            <a:cxnLst/>
            <a:rect l="l" t="t" r="r" b="b"/>
            <a:pathLst>
              <a:path w="1970077" h="2015424">
                <a:moveTo>
                  <a:pt x="0" y="0"/>
                </a:moveTo>
                <a:lnTo>
                  <a:pt x="1970077" y="0"/>
                </a:lnTo>
                <a:lnTo>
                  <a:pt x="1970077" y="2015424"/>
                </a:lnTo>
                <a:lnTo>
                  <a:pt x="0" y="20154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tr-TR"/>
          </a:p>
        </p:txBody>
      </p:sp>
      <p:sp>
        <p:nvSpPr>
          <p:cNvPr id="8" name="Freeform 8"/>
          <p:cNvSpPr/>
          <p:nvPr/>
        </p:nvSpPr>
        <p:spPr>
          <a:xfrm rot="1208838">
            <a:off x="13695023" y="-813388"/>
            <a:ext cx="6059988" cy="2045246"/>
          </a:xfrm>
          <a:custGeom>
            <a:avLst/>
            <a:gdLst/>
            <a:ahLst/>
            <a:cxnLst/>
            <a:rect l="l" t="t" r="r" b="b"/>
            <a:pathLst>
              <a:path w="6059988" h="2045246">
                <a:moveTo>
                  <a:pt x="0" y="0"/>
                </a:moveTo>
                <a:lnTo>
                  <a:pt x="6059988" y="0"/>
                </a:lnTo>
                <a:lnTo>
                  <a:pt x="6059988" y="2045246"/>
                </a:lnTo>
                <a:lnTo>
                  <a:pt x="0" y="20452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tr-TR"/>
          </a:p>
        </p:txBody>
      </p:sp>
      <p:sp>
        <p:nvSpPr>
          <p:cNvPr id="10" name="Freeform 10"/>
          <p:cNvSpPr/>
          <p:nvPr/>
        </p:nvSpPr>
        <p:spPr>
          <a:xfrm>
            <a:off x="9440887" y="3198151"/>
            <a:ext cx="7627913" cy="5442560"/>
          </a:xfrm>
          <a:custGeom>
            <a:avLst/>
            <a:gdLst/>
            <a:ahLst/>
            <a:cxnLst/>
            <a:rect l="l" t="t" r="r" b="b"/>
            <a:pathLst>
              <a:path w="7284129" h="4851344">
                <a:moveTo>
                  <a:pt x="0" y="0"/>
                </a:moveTo>
                <a:lnTo>
                  <a:pt x="7284130" y="0"/>
                </a:lnTo>
                <a:lnTo>
                  <a:pt x="7284130" y="4851344"/>
                </a:lnTo>
                <a:lnTo>
                  <a:pt x="0" y="4851344"/>
                </a:lnTo>
                <a:lnTo>
                  <a:pt x="0" y="0"/>
                </a:lnTo>
                <a:close/>
              </a:path>
            </a:pathLst>
          </a:custGeom>
          <a:blipFill>
            <a:blip r:embed="rId9"/>
            <a:stretch>
              <a:fillRect/>
            </a:stretch>
          </a:blipFill>
        </p:spPr>
        <p:txBody>
          <a:bodyPr/>
          <a:lstStyle/>
          <a:p>
            <a:endParaRPr lang="tr-TR"/>
          </a:p>
        </p:txBody>
      </p:sp>
      <p:sp>
        <p:nvSpPr>
          <p:cNvPr id="11" name="TextBox 11"/>
          <p:cNvSpPr txBox="1"/>
          <p:nvPr/>
        </p:nvSpPr>
        <p:spPr>
          <a:xfrm rot="26173">
            <a:off x="17529070" y="9621561"/>
            <a:ext cx="442535" cy="323230"/>
          </a:xfrm>
          <a:prstGeom prst="rect">
            <a:avLst/>
          </a:prstGeom>
        </p:spPr>
        <p:txBody>
          <a:bodyPr lIns="0" tIns="0" rIns="0" bIns="0" rtlCol="0" anchor="t">
            <a:spAutoFit/>
          </a:bodyPr>
          <a:lstStyle/>
          <a:p>
            <a:pPr algn="ctr">
              <a:lnSpc>
                <a:spcPts val="2355"/>
              </a:lnSpc>
            </a:pPr>
            <a:r>
              <a:rPr lang="tr-TR" sz="2403" dirty="0">
                <a:solidFill>
                  <a:srgbClr val="1C1D15"/>
                </a:solidFill>
                <a:latin typeface="Source Serif Pro Bold"/>
              </a:rPr>
              <a:t>22</a:t>
            </a:r>
            <a:endParaRPr lang="en-US" sz="2403" dirty="0">
              <a:solidFill>
                <a:srgbClr val="1C1D15"/>
              </a:solidFill>
              <a:latin typeface="Source Serif Pro Bold"/>
            </a:endParaRPr>
          </a:p>
        </p:txBody>
      </p:sp>
      <p:sp>
        <p:nvSpPr>
          <p:cNvPr id="12" name="TextBox 12"/>
          <p:cNvSpPr txBox="1"/>
          <p:nvPr/>
        </p:nvSpPr>
        <p:spPr>
          <a:xfrm>
            <a:off x="2881884" y="540068"/>
            <a:ext cx="11125584" cy="1795780"/>
          </a:xfrm>
          <a:prstGeom prst="rect">
            <a:avLst/>
          </a:prstGeom>
        </p:spPr>
        <p:txBody>
          <a:bodyPr lIns="0" tIns="0" rIns="0" bIns="0" rtlCol="0" anchor="t">
            <a:spAutoFit/>
          </a:bodyPr>
          <a:lstStyle/>
          <a:p>
            <a:pPr marL="0" lvl="0" indent="0" algn="l">
              <a:lnSpc>
                <a:spcPts val="7040"/>
              </a:lnSpc>
              <a:spcBef>
                <a:spcPct val="0"/>
              </a:spcBef>
            </a:pPr>
            <a:r>
              <a:rPr lang="en-US" sz="6400" spc="-115">
                <a:solidFill>
                  <a:srgbClr val="1C1D15"/>
                </a:solidFill>
                <a:latin typeface="Fraunces Semi-Bold"/>
              </a:rPr>
              <a:t>BİLİŞİM TEKNOLOJİLERİ ATÖLYELERİ </a:t>
            </a:r>
          </a:p>
        </p:txBody>
      </p:sp>
      <p:pic>
        <p:nvPicPr>
          <p:cNvPr id="13" name="Resim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7026" y="3160051"/>
            <a:ext cx="8229026" cy="548066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8000">
            <a:off x="3968613" y="-4018398"/>
            <a:ext cx="10350774" cy="18323797"/>
          </a:xfrm>
          <a:custGeom>
            <a:avLst/>
            <a:gdLst/>
            <a:ahLst/>
            <a:cxnLst/>
            <a:rect l="l" t="t" r="r" b="b"/>
            <a:pathLst>
              <a:path w="10350774" h="18323797">
                <a:moveTo>
                  <a:pt x="10286937" y="0"/>
                </a:moveTo>
                <a:lnTo>
                  <a:pt x="10350774" y="18287888"/>
                </a:lnTo>
                <a:lnTo>
                  <a:pt x="63837" y="18323796"/>
                </a:lnTo>
                <a:lnTo>
                  <a:pt x="0" y="35908"/>
                </a:lnTo>
                <a:lnTo>
                  <a:pt x="10286937" y="0"/>
                </a:lnTo>
                <a:close/>
              </a:path>
            </a:pathLst>
          </a:custGeom>
          <a:blipFill>
            <a:blip r:embed="rId2"/>
            <a:stretch>
              <a:fillRect l="-20946" t="-48" r="-20494" b="-372"/>
            </a:stretch>
          </a:blipFill>
        </p:spPr>
        <p:txBody>
          <a:bodyPr/>
          <a:lstStyle/>
          <a:p>
            <a:endParaRPr lang="tr-TR"/>
          </a:p>
        </p:txBody>
      </p:sp>
      <p:grpSp>
        <p:nvGrpSpPr>
          <p:cNvPr id="3" name="Group 3"/>
          <p:cNvGrpSpPr/>
          <p:nvPr/>
        </p:nvGrpSpPr>
        <p:grpSpPr>
          <a:xfrm>
            <a:off x="17473222" y="9467924"/>
            <a:ext cx="543705" cy="552303"/>
            <a:chOff x="0" y="0"/>
            <a:chExt cx="846253" cy="859634"/>
          </a:xfrm>
        </p:grpSpPr>
        <p:sp>
          <p:nvSpPr>
            <p:cNvPr id="4" name="Freeform 4"/>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5" name="TextBox 5"/>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490712">
            <a:off x="-1197696" y="9407378"/>
            <a:ext cx="6961038" cy="4252561"/>
          </a:xfrm>
          <a:custGeom>
            <a:avLst/>
            <a:gdLst/>
            <a:ahLst/>
            <a:cxnLst/>
            <a:rect l="l" t="t" r="r" b="b"/>
            <a:pathLst>
              <a:path w="6961038" h="4252561">
                <a:moveTo>
                  <a:pt x="0" y="0"/>
                </a:moveTo>
                <a:lnTo>
                  <a:pt x="6961038" y="0"/>
                </a:lnTo>
                <a:lnTo>
                  <a:pt x="6961038" y="4252562"/>
                </a:lnTo>
                <a:lnTo>
                  <a:pt x="0" y="425256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tr-TR"/>
          </a:p>
        </p:txBody>
      </p:sp>
      <p:sp>
        <p:nvSpPr>
          <p:cNvPr id="7" name="Freeform 7"/>
          <p:cNvSpPr/>
          <p:nvPr/>
        </p:nvSpPr>
        <p:spPr>
          <a:xfrm rot="5653234">
            <a:off x="272987" y="342644"/>
            <a:ext cx="1970077" cy="2015424"/>
          </a:xfrm>
          <a:custGeom>
            <a:avLst/>
            <a:gdLst/>
            <a:ahLst/>
            <a:cxnLst/>
            <a:rect l="l" t="t" r="r" b="b"/>
            <a:pathLst>
              <a:path w="1970077" h="2015424">
                <a:moveTo>
                  <a:pt x="0" y="0"/>
                </a:moveTo>
                <a:lnTo>
                  <a:pt x="1970077" y="0"/>
                </a:lnTo>
                <a:lnTo>
                  <a:pt x="1970077" y="2015424"/>
                </a:lnTo>
                <a:lnTo>
                  <a:pt x="0" y="20154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tr-TR"/>
          </a:p>
        </p:txBody>
      </p:sp>
      <p:sp>
        <p:nvSpPr>
          <p:cNvPr id="8" name="Freeform 8"/>
          <p:cNvSpPr/>
          <p:nvPr/>
        </p:nvSpPr>
        <p:spPr>
          <a:xfrm rot="1208838">
            <a:off x="13695023" y="-813388"/>
            <a:ext cx="6059988" cy="2045246"/>
          </a:xfrm>
          <a:custGeom>
            <a:avLst/>
            <a:gdLst/>
            <a:ahLst/>
            <a:cxnLst/>
            <a:rect l="l" t="t" r="r" b="b"/>
            <a:pathLst>
              <a:path w="6059988" h="2045246">
                <a:moveTo>
                  <a:pt x="0" y="0"/>
                </a:moveTo>
                <a:lnTo>
                  <a:pt x="6059988" y="0"/>
                </a:lnTo>
                <a:lnTo>
                  <a:pt x="6059988" y="2045246"/>
                </a:lnTo>
                <a:lnTo>
                  <a:pt x="0" y="20452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tr-TR"/>
          </a:p>
        </p:txBody>
      </p:sp>
      <p:sp>
        <p:nvSpPr>
          <p:cNvPr id="9" name="Freeform 9"/>
          <p:cNvSpPr/>
          <p:nvPr/>
        </p:nvSpPr>
        <p:spPr>
          <a:xfrm>
            <a:off x="7546005" y="6767372"/>
            <a:ext cx="9432562" cy="3519628"/>
          </a:xfrm>
          <a:custGeom>
            <a:avLst/>
            <a:gdLst/>
            <a:ahLst/>
            <a:cxnLst/>
            <a:rect l="l" t="t" r="r" b="b"/>
            <a:pathLst>
              <a:path w="9432562" h="3519628">
                <a:moveTo>
                  <a:pt x="0" y="0"/>
                </a:moveTo>
                <a:lnTo>
                  <a:pt x="9432562" y="0"/>
                </a:lnTo>
                <a:lnTo>
                  <a:pt x="9432562" y="3519628"/>
                </a:lnTo>
                <a:lnTo>
                  <a:pt x="0" y="3519628"/>
                </a:lnTo>
                <a:lnTo>
                  <a:pt x="0" y="0"/>
                </a:lnTo>
                <a:close/>
              </a:path>
            </a:pathLst>
          </a:custGeom>
          <a:blipFill>
            <a:blip r:embed="rId9"/>
            <a:stretch>
              <a:fillRect t="-40447" b="-18751"/>
            </a:stretch>
          </a:blipFill>
        </p:spPr>
        <p:txBody>
          <a:bodyPr/>
          <a:lstStyle/>
          <a:p>
            <a:endParaRPr lang="tr-TR"/>
          </a:p>
        </p:txBody>
      </p:sp>
      <p:sp>
        <p:nvSpPr>
          <p:cNvPr id="10" name="Freeform 10"/>
          <p:cNvSpPr/>
          <p:nvPr/>
        </p:nvSpPr>
        <p:spPr>
          <a:xfrm>
            <a:off x="7546005" y="2212920"/>
            <a:ext cx="9432562" cy="4431524"/>
          </a:xfrm>
          <a:custGeom>
            <a:avLst/>
            <a:gdLst/>
            <a:ahLst/>
            <a:cxnLst/>
            <a:rect l="l" t="t" r="r" b="b"/>
            <a:pathLst>
              <a:path w="9432562" h="4431524">
                <a:moveTo>
                  <a:pt x="0" y="0"/>
                </a:moveTo>
                <a:lnTo>
                  <a:pt x="9432562" y="0"/>
                </a:lnTo>
                <a:lnTo>
                  <a:pt x="9432562" y="4431524"/>
                </a:lnTo>
                <a:lnTo>
                  <a:pt x="0" y="4431524"/>
                </a:lnTo>
                <a:lnTo>
                  <a:pt x="0" y="0"/>
                </a:lnTo>
                <a:close/>
              </a:path>
            </a:pathLst>
          </a:custGeom>
          <a:blipFill>
            <a:blip r:embed="rId10"/>
            <a:stretch>
              <a:fillRect/>
            </a:stretch>
          </a:blipFill>
        </p:spPr>
        <p:txBody>
          <a:bodyPr/>
          <a:lstStyle/>
          <a:p>
            <a:endParaRPr lang="tr-TR"/>
          </a:p>
        </p:txBody>
      </p:sp>
      <p:sp>
        <p:nvSpPr>
          <p:cNvPr id="11" name="Freeform 11"/>
          <p:cNvSpPr/>
          <p:nvPr/>
        </p:nvSpPr>
        <p:spPr>
          <a:xfrm>
            <a:off x="340937" y="4101175"/>
            <a:ext cx="6724562" cy="4426011"/>
          </a:xfrm>
          <a:custGeom>
            <a:avLst/>
            <a:gdLst/>
            <a:ahLst/>
            <a:cxnLst/>
            <a:rect l="l" t="t" r="r" b="b"/>
            <a:pathLst>
              <a:path w="6724562" h="4426011">
                <a:moveTo>
                  <a:pt x="0" y="0"/>
                </a:moveTo>
                <a:lnTo>
                  <a:pt x="6724562" y="0"/>
                </a:lnTo>
                <a:lnTo>
                  <a:pt x="6724562" y="4426011"/>
                </a:lnTo>
                <a:lnTo>
                  <a:pt x="0" y="4426011"/>
                </a:lnTo>
                <a:lnTo>
                  <a:pt x="0" y="0"/>
                </a:lnTo>
                <a:close/>
              </a:path>
            </a:pathLst>
          </a:custGeom>
          <a:blipFill>
            <a:blip r:embed="rId11"/>
            <a:stretch>
              <a:fillRect/>
            </a:stretch>
          </a:blipFill>
        </p:spPr>
        <p:txBody>
          <a:bodyPr/>
          <a:lstStyle/>
          <a:p>
            <a:endParaRPr lang="tr-TR"/>
          </a:p>
        </p:txBody>
      </p:sp>
      <p:sp>
        <p:nvSpPr>
          <p:cNvPr id="12" name="TextBox 12"/>
          <p:cNvSpPr txBox="1"/>
          <p:nvPr/>
        </p:nvSpPr>
        <p:spPr>
          <a:xfrm rot="26173">
            <a:off x="17529070" y="9621561"/>
            <a:ext cx="442535" cy="323230"/>
          </a:xfrm>
          <a:prstGeom prst="rect">
            <a:avLst/>
          </a:prstGeom>
        </p:spPr>
        <p:txBody>
          <a:bodyPr lIns="0" tIns="0" rIns="0" bIns="0" rtlCol="0" anchor="t">
            <a:spAutoFit/>
          </a:bodyPr>
          <a:lstStyle/>
          <a:p>
            <a:pPr algn="ctr">
              <a:lnSpc>
                <a:spcPts val="2355"/>
              </a:lnSpc>
            </a:pPr>
            <a:r>
              <a:rPr lang="tr-TR" sz="2403" dirty="0">
                <a:solidFill>
                  <a:srgbClr val="1C1D15"/>
                </a:solidFill>
                <a:latin typeface="Source Serif Pro Bold"/>
              </a:rPr>
              <a:t>23</a:t>
            </a:r>
            <a:endParaRPr lang="en-US" sz="2403" dirty="0">
              <a:solidFill>
                <a:srgbClr val="1C1D15"/>
              </a:solidFill>
              <a:latin typeface="Source Serif Pro Bold"/>
            </a:endParaRPr>
          </a:p>
        </p:txBody>
      </p:sp>
      <p:sp>
        <p:nvSpPr>
          <p:cNvPr id="13" name="TextBox 13"/>
          <p:cNvSpPr txBox="1"/>
          <p:nvPr/>
        </p:nvSpPr>
        <p:spPr>
          <a:xfrm>
            <a:off x="2881884" y="540068"/>
            <a:ext cx="11125584" cy="1795780"/>
          </a:xfrm>
          <a:prstGeom prst="rect">
            <a:avLst/>
          </a:prstGeom>
        </p:spPr>
        <p:txBody>
          <a:bodyPr lIns="0" tIns="0" rIns="0" bIns="0" rtlCol="0" anchor="t">
            <a:spAutoFit/>
          </a:bodyPr>
          <a:lstStyle/>
          <a:p>
            <a:pPr marL="0" lvl="0" indent="0" algn="l">
              <a:lnSpc>
                <a:spcPts val="7040"/>
              </a:lnSpc>
              <a:spcBef>
                <a:spcPct val="0"/>
              </a:spcBef>
            </a:pPr>
            <a:r>
              <a:rPr lang="en-US" sz="6400" spc="-115">
                <a:solidFill>
                  <a:srgbClr val="1C1D15"/>
                </a:solidFill>
                <a:latin typeface="Fraunces Semi-Bold"/>
              </a:rPr>
              <a:t>BİLİŞİM TEKNOLOJİLERİ ATÖLYELERİ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8000">
            <a:off x="3968613" y="-4018398"/>
            <a:ext cx="10350774" cy="18323797"/>
          </a:xfrm>
          <a:custGeom>
            <a:avLst/>
            <a:gdLst/>
            <a:ahLst/>
            <a:cxnLst/>
            <a:rect l="l" t="t" r="r" b="b"/>
            <a:pathLst>
              <a:path w="10350774" h="18323797">
                <a:moveTo>
                  <a:pt x="10286937" y="0"/>
                </a:moveTo>
                <a:lnTo>
                  <a:pt x="10350774" y="18287888"/>
                </a:lnTo>
                <a:lnTo>
                  <a:pt x="63837" y="18323796"/>
                </a:lnTo>
                <a:lnTo>
                  <a:pt x="0" y="35908"/>
                </a:lnTo>
                <a:lnTo>
                  <a:pt x="10286937" y="0"/>
                </a:lnTo>
                <a:close/>
              </a:path>
            </a:pathLst>
          </a:custGeom>
          <a:blipFill>
            <a:blip r:embed="rId2"/>
            <a:stretch>
              <a:fillRect l="-20946" t="-48" r="-20494" b="-372"/>
            </a:stretch>
          </a:blipFill>
        </p:spPr>
        <p:txBody>
          <a:bodyPr/>
          <a:lstStyle/>
          <a:p>
            <a:endParaRPr lang="tr-TR"/>
          </a:p>
        </p:txBody>
      </p:sp>
      <p:grpSp>
        <p:nvGrpSpPr>
          <p:cNvPr id="3" name="Group 3"/>
          <p:cNvGrpSpPr/>
          <p:nvPr/>
        </p:nvGrpSpPr>
        <p:grpSpPr>
          <a:xfrm>
            <a:off x="17473222" y="9467924"/>
            <a:ext cx="543705" cy="552303"/>
            <a:chOff x="0" y="0"/>
            <a:chExt cx="846253" cy="859634"/>
          </a:xfrm>
        </p:grpSpPr>
        <p:sp>
          <p:nvSpPr>
            <p:cNvPr id="4" name="Freeform 4"/>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5" name="TextBox 5"/>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036631" y="1429410"/>
            <a:ext cx="2510463" cy="5457528"/>
          </a:xfrm>
          <a:custGeom>
            <a:avLst/>
            <a:gdLst/>
            <a:ahLst/>
            <a:cxnLst/>
            <a:rect l="l" t="t" r="r" b="b"/>
            <a:pathLst>
              <a:path w="2510463" h="5457528">
                <a:moveTo>
                  <a:pt x="0" y="0"/>
                </a:moveTo>
                <a:lnTo>
                  <a:pt x="2510463" y="0"/>
                </a:lnTo>
                <a:lnTo>
                  <a:pt x="2510463" y="5457529"/>
                </a:lnTo>
                <a:lnTo>
                  <a:pt x="0" y="545752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endParaRPr lang="tr-TR"/>
          </a:p>
        </p:txBody>
      </p:sp>
      <p:sp>
        <p:nvSpPr>
          <p:cNvPr id="7" name="Freeform 7"/>
          <p:cNvSpPr/>
          <p:nvPr/>
        </p:nvSpPr>
        <p:spPr>
          <a:xfrm>
            <a:off x="4374045" y="2173581"/>
            <a:ext cx="10214019" cy="6239837"/>
          </a:xfrm>
          <a:custGeom>
            <a:avLst/>
            <a:gdLst/>
            <a:ahLst/>
            <a:cxnLst/>
            <a:rect l="l" t="t" r="r" b="b"/>
            <a:pathLst>
              <a:path w="10214019" h="6239837">
                <a:moveTo>
                  <a:pt x="0" y="0"/>
                </a:moveTo>
                <a:lnTo>
                  <a:pt x="10214020" y="0"/>
                </a:lnTo>
                <a:lnTo>
                  <a:pt x="10214020" y="6239837"/>
                </a:lnTo>
                <a:lnTo>
                  <a:pt x="0" y="62398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tr-TR"/>
          </a:p>
        </p:txBody>
      </p:sp>
      <p:sp>
        <p:nvSpPr>
          <p:cNvPr id="8" name="Freeform 8"/>
          <p:cNvSpPr/>
          <p:nvPr/>
        </p:nvSpPr>
        <p:spPr>
          <a:xfrm rot="2058856">
            <a:off x="13180073" y="2233276"/>
            <a:ext cx="1871406" cy="800026"/>
          </a:xfrm>
          <a:custGeom>
            <a:avLst/>
            <a:gdLst/>
            <a:ahLst/>
            <a:cxnLst/>
            <a:rect l="l" t="t" r="r" b="b"/>
            <a:pathLst>
              <a:path w="1871406" h="800026">
                <a:moveTo>
                  <a:pt x="0" y="0"/>
                </a:moveTo>
                <a:lnTo>
                  <a:pt x="1871406" y="0"/>
                </a:lnTo>
                <a:lnTo>
                  <a:pt x="1871406" y="800027"/>
                </a:lnTo>
                <a:lnTo>
                  <a:pt x="0" y="800027"/>
                </a:lnTo>
                <a:lnTo>
                  <a:pt x="0" y="0"/>
                </a:lnTo>
                <a:close/>
              </a:path>
            </a:pathLst>
          </a:custGeom>
          <a:blipFill>
            <a:blip r:embed="rId7">
              <a:alphaModFix amt="80000"/>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tr-TR"/>
          </a:p>
        </p:txBody>
      </p:sp>
      <p:sp>
        <p:nvSpPr>
          <p:cNvPr id="9" name="Freeform 9"/>
          <p:cNvSpPr/>
          <p:nvPr/>
        </p:nvSpPr>
        <p:spPr>
          <a:xfrm rot="-8900343">
            <a:off x="3973627" y="7580763"/>
            <a:ext cx="1877849" cy="802780"/>
          </a:xfrm>
          <a:custGeom>
            <a:avLst/>
            <a:gdLst/>
            <a:ahLst/>
            <a:cxnLst/>
            <a:rect l="l" t="t" r="r" b="b"/>
            <a:pathLst>
              <a:path w="1877849" h="802780">
                <a:moveTo>
                  <a:pt x="0" y="0"/>
                </a:moveTo>
                <a:lnTo>
                  <a:pt x="1877849" y="0"/>
                </a:lnTo>
                <a:lnTo>
                  <a:pt x="1877849" y="802780"/>
                </a:lnTo>
                <a:lnTo>
                  <a:pt x="0" y="802780"/>
                </a:lnTo>
                <a:lnTo>
                  <a:pt x="0" y="0"/>
                </a:lnTo>
                <a:close/>
              </a:path>
            </a:pathLst>
          </a:custGeom>
          <a:blipFill>
            <a:blip r:embed="rId7">
              <a:alphaModFix amt="80000"/>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tr-TR"/>
          </a:p>
        </p:txBody>
      </p:sp>
      <p:grpSp>
        <p:nvGrpSpPr>
          <p:cNvPr id="10" name="Group 10"/>
          <p:cNvGrpSpPr/>
          <p:nvPr/>
        </p:nvGrpSpPr>
        <p:grpSpPr>
          <a:xfrm rot="-31584">
            <a:off x="2009031" y="3129469"/>
            <a:ext cx="1474211" cy="1888626"/>
            <a:chOff x="0" y="0"/>
            <a:chExt cx="1965615" cy="2518168"/>
          </a:xfrm>
        </p:grpSpPr>
        <p:grpSp>
          <p:nvGrpSpPr>
            <p:cNvPr id="11" name="Group 11"/>
            <p:cNvGrpSpPr/>
            <p:nvPr/>
          </p:nvGrpSpPr>
          <p:grpSpPr>
            <a:xfrm>
              <a:off x="0" y="0"/>
              <a:ext cx="1965615" cy="2518168"/>
              <a:chOff x="0" y="0"/>
              <a:chExt cx="1831975" cy="2346960"/>
            </a:xfrm>
          </p:grpSpPr>
          <p:sp>
            <p:nvSpPr>
              <p:cNvPr id="12" name="Freeform 12"/>
              <p:cNvSpPr/>
              <p:nvPr/>
            </p:nvSpPr>
            <p:spPr>
              <a:xfrm>
                <a:off x="40384" y="44450"/>
                <a:ext cx="1746311" cy="2254250"/>
              </a:xfrm>
              <a:custGeom>
                <a:avLst/>
                <a:gdLst/>
                <a:ahLst/>
                <a:cxnLst/>
                <a:rect l="l" t="t" r="r" b="b"/>
                <a:pathLst>
                  <a:path w="1746311" h="2254250">
                    <a:moveTo>
                      <a:pt x="214159" y="1875790"/>
                    </a:moveTo>
                    <a:cubicBezTo>
                      <a:pt x="587407" y="1844040"/>
                      <a:pt x="753839" y="1814830"/>
                      <a:pt x="852964" y="1776730"/>
                    </a:cubicBezTo>
                    <a:cubicBezTo>
                      <a:pt x="921494" y="1750060"/>
                      <a:pt x="966774" y="1717040"/>
                      <a:pt x="1019395" y="1682750"/>
                    </a:cubicBezTo>
                    <a:cubicBezTo>
                      <a:pt x="1072017" y="1649730"/>
                      <a:pt x="1142996" y="1624330"/>
                      <a:pt x="1168695" y="1573530"/>
                    </a:cubicBezTo>
                    <a:cubicBezTo>
                      <a:pt x="1195618" y="1520190"/>
                      <a:pt x="1138101" y="1417320"/>
                      <a:pt x="1171142" y="1366520"/>
                    </a:cubicBezTo>
                    <a:cubicBezTo>
                      <a:pt x="1207855" y="1308100"/>
                      <a:pt x="1333903" y="1248410"/>
                      <a:pt x="1402434" y="1259840"/>
                    </a:cubicBezTo>
                    <a:cubicBezTo>
                      <a:pt x="1468517" y="1271270"/>
                      <a:pt x="1555404" y="1355090"/>
                      <a:pt x="1577432" y="1430020"/>
                    </a:cubicBezTo>
                    <a:cubicBezTo>
                      <a:pt x="1603131" y="1520190"/>
                      <a:pt x="1517468" y="1717040"/>
                      <a:pt x="1495440" y="1778000"/>
                    </a:cubicBezTo>
                    <a:cubicBezTo>
                      <a:pt x="1486873" y="1800860"/>
                      <a:pt x="1484426" y="1808480"/>
                      <a:pt x="1472188" y="1823720"/>
                    </a:cubicBezTo>
                    <a:cubicBezTo>
                      <a:pt x="1455056" y="1846580"/>
                      <a:pt x="1426909" y="1878330"/>
                      <a:pt x="1398762" y="1893570"/>
                    </a:cubicBezTo>
                    <a:cubicBezTo>
                      <a:pt x="1370616" y="1910080"/>
                      <a:pt x="1333903" y="1918970"/>
                      <a:pt x="1302085" y="1918970"/>
                    </a:cubicBezTo>
                    <a:cubicBezTo>
                      <a:pt x="1270267" y="1918970"/>
                      <a:pt x="1229883" y="1906270"/>
                      <a:pt x="1205408" y="1894840"/>
                    </a:cubicBezTo>
                    <a:cubicBezTo>
                      <a:pt x="1188275" y="1887220"/>
                      <a:pt x="1177261" y="1879600"/>
                      <a:pt x="1163800" y="1865630"/>
                    </a:cubicBezTo>
                    <a:cubicBezTo>
                      <a:pt x="1144219" y="1845310"/>
                      <a:pt x="1117297" y="1812290"/>
                      <a:pt x="1106283" y="1780540"/>
                    </a:cubicBezTo>
                    <a:cubicBezTo>
                      <a:pt x="1095269" y="1750060"/>
                      <a:pt x="1083031" y="1714500"/>
                      <a:pt x="1094045" y="1678940"/>
                    </a:cubicBezTo>
                    <a:cubicBezTo>
                      <a:pt x="1109954" y="1623060"/>
                      <a:pt x="1205408" y="1559560"/>
                      <a:pt x="1245792" y="1496060"/>
                    </a:cubicBezTo>
                    <a:cubicBezTo>
                      <a:pt x="1282505" y="1437640"/>
                      <a:pt x="1317994" y="1388110"/>
                      <a:pt x="1332679" y="1314450"/>
                    </a:cubicBezTo>
                    <a:cubicBezTo>
                      <a:pt x="1353483" y="1211580"/>
                      <a:pt x="1338798" y="1035050"/>
                      <a:pt x="1317994" y="929640"/>
                    </a:cubicBezTo>
                    <a:cubicBezTo>
                      <a:pt x="1303309" y="852170"/>
                      <a:pt x="1277610" y="795020"/>
                      <a:pt x="1247016" y="735330"/>
                    </a:cubicBezTo>
                    <a:cubicBezTo>
                      <a:pt x="1217645" y="678180"/>
                      <a:pt x="1183380" y="622300"/>
                      <a:pt x="1138101" y="580390"/>
                    </a:cubicBezTo>
                    <a:cubicBezTo>
                      <a:pt x="1092821" y="537210"/>
                      <a:pt x="1034081" y="502920"/>
                      <a:pt x="976564" y="481330"/>
                    </a:cubicBezTo>
                    <a:cubicBezTo>
                      <a:pt x="917823" y="459740"/>
                      <a:pt x="852964" y="450850"/>
                      <a:pt x="789328" y="453390"/>
                    </a:cubicBezTo>
                    <a:cubicBezTo>
                      <a:pt x="723245" y="455930"/>
                      <a:pt x="646148" y="468630"/>
                      <a:pt x="588631" y="501650"/>
                    </a:cubicBezTo>
                    <a:cubicBezTo>
                      <a:pt x="533561" y="533400"/>
                      <a:pt x="474821" y="586740"/>
                      <a:pt x="450345" y="642620"/>
                    </a:cubicBezTo>
                    <a:cubicBezTo>
                      <a:pt x="425870" y="697230"/>
                      <a:pt x="427094" y="774700"/>
                      <a:pt x="440555" y="834390"/>
                    </a:cubicBezTo>
                    <a:cubicBezTo>
                      <a:pt x="454017" y="895350"/>
                      <a:pt x="474821" y="951230"/>
                      <a:pt x="528666" y="1004570"/>
                    </a:cubicBezTo>
                    <a:cubicBezTo>
                      <a:pt x="621672" y="1097280"/>
                      <a:pt x="930061" y="1287780"/>
                      <a:pt x="1023067" y="1257300"/>
                    </a:cubicBezTo>
                    <a:cubicBezTo>
                      <a:pt x="1076913" y="1239520"/>
                      <a:pt x="1111178" y="1148080"/>
                      <a:pt x="1111178" y="1090930"/>
                    </a:cubicBezTo>
                    <a:cubicBezTo>
                      <a:pt x="1111178" y="1029970"/>
                      <a:pt x="994920" y="923290"/>
                      <a:pt x="1010829" y="902970"/>
                    </a:cubicBezTo>
                    <a:cubicBezTo>
                      <a:pt x="1025514" y="883920"/>
                      <a:pt x="1129534" y="934720"/>
                      <a:pt x="1187051" y="956310"/>
                    </a:cubicBezTo>
                    <a:cubicBezTo>
                      <a:pt x="1244568" y="977900"/>
                      <a:pt x="1357154" y="1004570"/>
                      <a:pt x="1357154" y="1031240"/>
                    </a:cubicBezTo>
                    <a:cubicBezTo>
                      <a:pt x="1357154" y="1057910"/>
                      <a:pt x="1243344" y="1116330"/>
                      <a:pt x="1184604" y="1115060"/>
                    </a:cubicBezTo>
                    <a:cubicBezTo>
                      <a:pt x="1122192" y="1113790"/>
                      <a:pt x="1059780" y="1062990"/>
                      <a:pt x="994920" y="1008380"/>
                    </a:cubicBezTo>
                    <a:cubicBezTo>
                      <a:pt x="903138" y="930910"/>
                      <a:pt x="692651" y="697230"/>
                      <a:pt x="711007" y="664210"/>
                    </a:cubicBezTo>
                    <a:cubicBezTo>
                      <a:pt x="723245" y="642620"/>
                      <a:pt x="887229" y="673100"/>
                      <a:pt x="895795" y="704850"/>
                    </a:cubicBezTo>
                    <a:cubicBezTo>
                      <a:pt x="905586" y="741680"/>
                      <a:pt x="693874" y="868680"/>
                      <a:pt x="703664" y="887730"/>
                    </a:cubicBezTo>
                    <a:cubicBezTo>
                      <a:pt x="712231" y="904240"/>
                      <a:pt x="892124" y="855980"/>
                      <a:pt x="892124" y="844550"/>
                    </a:cubicBezTo>
                    <a:cubicBezTo>
                      <a:pt x="890900" y="831850"/>
                      <a:pt x="703664" y="782320"/>
                      <a:pt x="649819" y="817880"/>
                    </a:cubicBezTo>
                    <a:cubicBezTo>
                      <a:pt x="594749" y="854710"/>
                      <a:pt x="624120" y="1037590"/>
                      <a:pt x="567827" y="1071880"/>
                    </a:cubicBezTo>
                    <a:cubicBezTo>
                      <a:pt x="512757" y="1106170"/>
                      <a:pt x="389157" y="1056640"/>
                      <a:pt x="318179" y="1027430"/>
                    </a:cubicBezTo>
                    <a:cubicBezTo>
                      <a:pt x="258214" y="1003300"/>
                      <a:pt x="161537" y="937260"/>
                      <a:pt x="166432" y="924560"/>
                    </a:cubicBezTo>
                    <a:cubicBezTo>
                      <a:pt x="171327" y="909320"/>
                      <a:pt x="325521" y="930910"/>
                      <a:pt x="389157" y="958850"/>
                    </a:cubicBezTo>
                    <a:cubicBezTo>
                      <a:pt x="445450" y="984250"/>
                      <a:pt x="493177" y="1029970"/>
                      <a:pt x="532338" y="1076960"/>
                    </a:cubicBezTo>
                    <a:cubicBezTo>
                      <a:pt x="571498" y="1123950"/>
                      <a:pt x="578841" y="1201420"/>
                      <a:pt x="624120" y="1239520"/>
                    </a:cubicBezTo>
                    <a:cubicBezTo>
                      <a:pt x="670623" y="1278890"/>
                      <a:pt x="746496" y="1290320"/>
                      <a:pt x="808908" y="1304290"/>
                    </a:cubicBezTo>
                    <a:cubicBezTo>
                      <a:pt x="868873" y="1316990"/>
                      <a:pt x="970445" y="1289050"/>
                      <a:pt x="991249" y="1322070"/>
                    </a:cubicBezTo>
                    <a:cubicBezTo>
                      <a:pt x="1013277" y="1356360"/>
                      <a:pt x="971669" y="1482090"/>
                      <a:pt x="928837" y="1512570"/>
                    </a:cubicBezTo>
                    <a:cubicBezTo>
                      <a:pt x="886005" y="1543050"/>
                      <a:pt x="796671" y="1503680"/>
                      <a:pt x="731811" y="1504950"/>
                    </a:cubicBezTo>
                    <a:cubicBezTo>
                      <a:pt x="669399" y="1506220"/>
                      <a:pt x="611882" y="1525270"/>
                      <a:pt x="548246" y="1522730"/>
                    </a:cubicBezTo>
                    <a:cubicBezTo>
                      <a:pt x="479716" y="1520190"/>
                      <a:pt x="402619" y="1513840"/>
                      <a:pt x="336535" y="1488440"/>
                    </a:cubicBezTo>
                    <a:cubicBezTo>
                      <a:pt x="268005" y="1461770"/>
                      <a:pt x="190907" y="1417320"/>
                      <a:pt x="144404" y="1363980"/>
                    </a:cubicBezTo>
                    <a:cubicBezTo>
                      <a:pt x="101573" y="1315720"/>
                      <a:pt x="80769" y="1252220"/>
                      <a:pt x="59965" y="1192530"/>
                    </a:cubicBezTo>
                    <a:cubicBezTo>
                      <a:pt x="39161" y="1134110"/>
                      <a:pt x="22028" y="1078230"/>
                      <a:pt x="18357" y="1012190"/>
                    </a:cubicBezTo>
                    <a:cubicBezTo>
                      <a:pt x="14685" y="932180"/>
                      <a:pt x="28147" y="822960"/>
                      <a:pt x="51398" y="746760"/>
                    </a:cubicBezTo>
                    <a:cubicBezTo>
                      <a:pt x="70979" y="683260"/>
                      <a:pt x="94230" y="622300"/>
                      <a:pt x="134614" y="580390"/>
                    </a:cubicBezTo>
                    <a:cubicBezTo>
                      <a:pt x="174998" y="538480"/>
                      <a:pt x="238634" y="499110"/>
                      <a:pt x="294927" y="492760"/>
                    </a:cubicBezTo>
                    <a:cubicBezTo>
                      <a:pt x="351221" y="486410"/>
                      <a:pt x="416080" y="509270"/>
                      <a:pt x="471149" y="541020"/>
                    </a:cubicBezTo>
                    <a:cubicBezTo>
                      <a:pt x="533561" y="577850"/>
                      <a:pt x="605763" y="646430"/>
                      <a:pt x="643700" y="711200"/>
                    </a:cubicBezTo>
                    <a:cubicBezTo>
                      <a:pt x="677965" y="769620"/>
                      <a:pt x="695098" y="836930"/>
                      <a:pt x="696322" y="904240"/>
                    </a:cubicBezTo>
                    <a:cubicBezTo>
                      <a:pt x="697546" y="977900"/>
                      <a:pt x="651043" y="1057910"/>
                      <a:pt x="637581" y="1136650"/>
                    </a:cubicBezTo>
                    <a:cubicBezTo>
                      <a:pt x="624120" y="1215390"/>
                      <a:pt x="635134" y="1314450"/>
                      <a:pt x="618001" y="1375410"/>
                    </a:cubicBezTo>
                    <a:cubicBezTo>
                      <a:pt x="606987" y="1416050"/>
                      <a:pt x="587407" y="1447800"/>
                      <a:pt x="570274" y="1470660"/>
                    </a:cubicBezTo>
                    <a:cubicBezTo>
                      <a:pt x="558037" y="1487170"/>
                      <a:pt x="548246" y="1496060"/>
                      <a:pt x="531114" y="1506220"/>
                    </a:cubicBezTo>
                    <a:cubicBezTo>
                      <a:pt x="506639" y="1521460"/>
                      <a:pt x="467478" y="1540510"/>
                      <a:pt x="434436" y="1544320"/>
                    </a:cubicBezTo>
                    <a:cubicBezTo>
                      <a:pt x="401395" y="1548130"/>
                      <a:pt x="362234" y="1544320"/>
                      <a:pt x="330417" y="1531620"/>
                    </a:cubicBezTo>
                    <a:cubicBezTo>
                      <a:pt x="298599" y="1518920"/>
                      <a:pt x="265557" y="1490980"/>
                      <a:pt x="245977" y="1470660"/>
                    </a:cubicBezTo>
                    <a:cubicBezTo>
                      <a:pt x="231292" y="1455420"/>
                      <a:pt x="223949" y="1445260"/>
                      <a:pt x="215383" y="1426210"/>
                    </a:cubicBezTo>
                    <a:cubicBezTo>
                      <a:pt x="203145" y="1399540"/>
                      <a:pt x="184789" y="1357630"/>
                      <a:pt x="190907" y="1320800"/>
                    </a:cubicBezTo>
                    <a:cubicBezTo>
                      <a:pt x="199474" y="1271270"/>
                      <a:pt x="252096" y="1203960"/>
                      <a:pt x="296151" y="1159510"/>
                    </a:cubicBezTo>
                    <a:cubicBezTo>
                      <a:pt x="340207" y="1115060"/>
                      <a:pt x="392828" y="1069340"/>
                      <a:pt x="454017" y="1056640"/>
                    </a:cubicBezTo>
                    <a:cubicBezTo>
                      <a:pt x="524995" y="1041400"/>
                      <a:pt x="632686" y="1066800"/>
                      <a:pt x="702441" y="1099820"/>
                    </a:cubicBezTo>
                    <a:cubicBezTo>
                      <a:pt x="766076" y="1130300"/>
                      <a:pt x="818698" y="1244600"/>
                      <a:pt x="860306" y="1235710"/>
                    </a:cubicBezTo>
                    <a:cubicBezTo>
                      <a:pt x="900690" y="1226820"/>
                      <a:pt x="921494" y="1127760"/>
                      <a:pt x="950865" y="1051560"/>
                    </a:cubicBezTo>
                    <a:cubicBezTo>
                      <a:pt x="993696" y="941070"/>
                      <a:pt x="1111178" y="690880"/>
                      <a:pt x="1070794" y="629920"/>
                    </a:cubicBezTo>
                    <a:cubicBezTo>
                      <a:pt x="1042647" y="589280"/>
                      <a:pt x="915376" y="651510"/>
                      <a:pt x="874991" y="617220"/>
                    </a:cubicBezTo>
                    <a:cubicBezTo>
                      <a:pt x="835831" y="584200"/>
                      <a:pt x="823593" y="500380"/>
                      <a:pt x="824817" y="433070"/>
                    </a:cubicBezTo>
                    <a:cubicBezTo>
                      <a:pt x="826041" y="353060"/>
                      <a:pt x="867649" y="200660"/>
                      <a:pt x="903138" y="167640"/>
                    </a:cubicBezTo>
                    <a:cubicBezTo>
                      <a:pt x="919047" y="152400"/>
                      <a:pt x="941075" y="165100"/>
                      <a:pt x="956984" y="156210"/>
                    </a:cubicBezTo>
                    <a:cubicBezTo>
                      <a:pt x="975340" y="146050"/>
                      <a:pt x="987578" y="118110"/>
                      <a:pt x="1007158" y="104140"/>
                    </a:cubicBezTo>
                    <a:cubicBezTo>
                      <a:pt x="1025514" y="90170"/>
                      <a:pt x="1048766" y="78740"/>
                      <a:pt x="1070794" y="72390"/>
                    </a:cubicBezTo>
                    <a:cubicBezTo>
                      <a:pt x="1092821" y="66040"/>
                      <a:pt x="1117297" y="60960"/>
                      <a:pt x="1140548" y="62230"/>
                    </a:cubicBezTo>
                    <a:cubicBezTo>
                      <a:pt x="1163800" y="63500"/>
                      <a:pt x="1188275" y="68580"/>
                      <a:pt x="1210303" y="77470"/>
                    </a:cubicBezTo>
                    <a:cubicBezTo>
                      <a:pt x="1232330" y="86360"/>
                      <a:pt x="1253135" y="97790"/>
                      <a:pt x="1271491" y="113030"/>
                    </a:cubicBezTo>
                    <a:cubicBezTo>
                      <a:pt x="1289847" y="128270"/>
                      <a:pt x="1305756" y="148590"/>
                      <a:pt x="1317994" y="168910"/>
                    </a:cubicBezTo>
                    <a:cubicBezTo>
                      <a:pt x="1330232" y="189230"/>
                      <a:pt x="1340022" y="213360"/>
                      <a:pt x="1344917" y="236220"/>
                    </a:cubicBezTo>
                    <a:cubicBezTo>
                      <a:pt x="1349812" y="259080"/>
                      <a:pt x="1353483" y="284480"/>
                      <a:pt x="1351036" y="308610"/>
                    </a:cubicBezTo>
                    <a:cubicBezTo>
                      <a:pt x="1348588" y="332740"/>
                      <a:pt x="1342469" y="358140"/>
                      <a:pt x="1332679" y="379730"/>
                    </a:cubicBezTo>
                    <a:cubicBezTo>
                      <a:pt x="1322889" y="402590"/>
                      <a:pt x="1310651" y="424180"/>
                      <a:pt x="1294742" y="441960"/>
                    </a:cubicBezTo>
                    <a:cubicBezTo>
                      <a:pt x="1278834" y="459740"/>
                      <a:pt x="1259253" y="474980"/>
                      <a:pt x="1239673" y="486410"/>
                    </a:cubicBezTo>
                    <a:cubicBezTo>
                      <a:pt x="1218869" y="497840"/>
                      <a:pt x="1196841" y="506730"/>
                      <a:pt x="1173590" y="511810"/>
                    </a:cubicBezTo>
                    <a:cubicBezTo>
                      <a:pt x="1150338" y="516890"/>
                      <a:pt x="1125863" y="516890"/>
                      <a:pt x="1102612" y="513080"/>
                    </a:cubicBezTo>
                    <a:cubicBezTo>
                      <a:pt x="1079360" y="509270"/>
                      <a:pt x="1056108" y="501650"/>
                      <a:pt x="1035305" y="491490"/>
                    </a:cubicBezTo>
                    <a:cubicBezTo>
                      <a:pt x="1014501" y="480060"/>
                      <a:pt x="993696" y="466090"/>
                      <a:pt x="977788" y="448310"/>
                    </a:cubicBezTo>
                    <a:cubicBezTo>
                      <a:pt x="961879" y="431800"/>
                      <a:pt x="947194" y="410210"/>
                      <a:pt x="937403" y="388620"/>
                    </a:cubicBezTo>
                    <a:cubicBezTo>
                      <a:pt x="927613" y="367030"/>
                      <a:pt x="919047" y="341630"/>
                      <a:pt x="916599" y="317500"/>
                    </a:cubicBezTo>
                    <a:cubicBezTo>
                      <a:pt x="914152" y="293370"/>
                      <a:pt x="914152" y="267970"/>
                      <a:pt x="919047" y="245110"/>
                    </a:cubicBezTo>
                    <a:cubicBezTo>
                      <a:pt x="923942" y="220980"/>
                      <a:pt x="932508" y="198120"/>
                      <a:pt x="944746" y="176530"/>
                    </a:cubicBezTo>
                    <a:cubicBezTo>
                      <a:pt x="955760" y="156210"/>
                      <a:pt x="971669" y="135890"/>
                      <a:pt x="988801" y="119380"/>
                    </a:cubicBezTo>
                    <a:cubicBezTo>
                      <a:pt x="1005934" y="102870"/>
                      <a:pt x="1026738" y="88900"/>
                      <a:pt x="1048766" y="80010"/>
                    </a:cubicBezTo>
                    <a:cubicBezTo>
                      <a:pt x="1069570" y="71120"/>
                      <a:pt x="1094045" y="64770"/>
                      <a:pt x="1117297" y="63500"/>
                    </a:cubicBezTo>
                    <a:cubicBezTo>
                      <a:pt x="1140548" y="62230"/>
                      <a:pt x="1165023" y="63500"/>
                      <a:pt x="1187051" y="69850"/>
                    </a:cubicBezTo>
                    <a:cubicBezTo>
                      <a:pt x="1209079" y="76200"/>
                      <a:pt x="1232330" y="86360"/>
                      <a:pt x="1251911" y="99060"/>
                    </a:cubicBezTo>
                    <a:cubicBezTo>
                      <a:pt x="1271491" y="111760"/>
                      <a:pt x="1289847" y="129540"/>
                      <a:pt x="1304533" y="148590"/>
                    </a:cubicBezTo>
                    <a:cubicBezTo>
                      <a:pt x="1319218" y="167640"/>
                      <a:pt x="1331455" y="189230"/>
                      <a:pt x="1338798" y="212090"/>
                    </a:cubicBezTo>
                    <a:cubicBezTo>
                      <a:pt x="1346141" y="234950"/>
                      <a:pt x="1351036" y="260350"/>
                      <a:pt x="1351036" y="284480"/>
                    </a:cubicBezTo>
                    <a:cubicBezTo>
                      <a:pt x="1351036" y="308610"/>
                      <a:pt x="1348588" y="334010"/>
                      <a:pt x="1341246" y="356870"/>
                    </a:cubicBezTo>
                    <a:cubicBezTo>
                      <a:pt x="1333903" y="379730"/>
                      <a:pt x="1330232" y="401320"/>
                      <a:pt x="1309428" y="422910"/>
                    </a:cubicBezTo>
                    <a:cubicBezTo>
                      <a:pt x="1272715" y="461010"/>
                      <a:pt x="1119744" y="544830"/>
                      <a:pt x="1106283" y="529590"/>
                    </a:cubicBezTo>
                    <a:cubicBezTo>
                      <a:pt x="1094045" y="516890"/>
                      <a:pt x="1157681" y="377190"/>
                      <a:pt x="1200513" y="369570"/>
                    </a:cubicBezTo>
                    <a:cubicBezTo>
                      <a:pt x="1250687" y="360680"/>
                      <a:pt x="1358378" y="472440"/>
                      <a:pt x="1398762" y="539750"/>
                    </a:cubicBezTo>
                    <a:cubicBezTo>
                      <a:pt x="1433028" y="598170"/>
                      <a:pt x="1446489" y="675640"/>
                      <a:pt x="1442818" y="739140"/>
                    </a:cubicBezTo>
                    <a:cubicBezTo>
                      <a:pt x="1439147" y="800100"/>
                      <a:pt x="1396315" y="854710"/>
                      <a:pt x="1381630" y="915670"/>
                    </a:cubicBezTo>
                    <a:cubicBezTo>
                      <a:pt x="1365721" y="976630"/>
                      <a:pt x="1365721" y="1043940"/>
                      <a:pt x="1351036" y="1106170"/>
                    </a:cubicBezTo>
                    <a:cubicBezTo>
                      <a:pt x="1336350" y="1167130"/>
                      <a:pt x="1325337" y="1230630"/>
                      <a:pt x="1295966" y="1285240"/>
                    </a:cubicBezTo>
                    <a:cubicBezTo>
                      <a:pt x="1266596" y="1339850"/>
                      <a:pt x="1221317" y="1390650"/>
                      <a:pt x="1176037" y="1433830"/>
                    </a:cubicBezTo>
                    <a:cubicBezTo>
                      <a:pt x="1131982" y="1475740"/>
                      <a:pt x="1081808" y="1512570"/>
                      <a:pt x="1030409" y="1543050"/>
                    </a:cubicBezTo>
                    <a:cubicBezTo>
                      <a:pt x="979011" y="1573530"/>
                      <a:pt x="922718" y="1609090"/>
                      <a:pt x="865201" y="1616710"/>
                    </a:cubicBezTo>
                    <a:cubicBezTo>
                      <a:pt x="805237" y="1624330"/>
                      <a:pt x="733035" y="1612900"/>
                      <a:pt x="676742" y="1588770"/>
                    </a:cubicBezTo>
                    <a:cubicBezTo>
                      <a:pt x="621672" y="1565910"/>
                      <a:pt x="538456" y="1524000"/>
                      <a:pt x="529890" y="1479550"/>
                    </a:cubicBezTo>
                    <a:cubicBezTo>
                      <a:pt x="521324" y="1435100"/>
                      <a:pt x="618001" y="1316990"/>
                      <a:pt x="625344" y="1320800"/>
                    </a:cubicBezTo>
                    <a:cubicBezTo>
                      <a:pt x="631462" y="1323340"/>
                      <a:pt x="611882" y="1399540"/>
                      <a:pt x="599645" y="1426210"/>
                    </a:cubicBezTo>
                    <a:cubicBezTo>
                      <a:pt x="591078" y="1445260"/>
                      <a:pt x="584959" y="1455420"/>
                      <a:pt x="570274" y="1470660"/>
                    </a:cubicBezTo>
                    <a:cubicBezTo>
                      <a:pt x="550694" y="1490980"/>
                      <a:pt x="510310" y="1520190"/>
                      <a:pt x="484611" y="1531620"/>
                    </a:cubicBezTo>
                    <a:cubicBezTo>
                      <a:pt x="466254" y="1540510"/>
                      <a:pt x="454017" y="1543050"/>
                      <a:pt x="434436" y="1544320"/>
                    </a:cubicBezTo>
                    <a:cubicBezTo>
                      <a:pt x="406290" y="1545590"/>
                      <a:pt x="362234" y="1544320"/>
                      <a:pt x="330417" y="1531620"/>
                    </a:cubicBezTo>
                    <a:cubicBezTo>
                      <a:pt x="298599" y="1518920"/>
                      <a:pt x="265557" y="1490980"/>
                      <a:pt x="245977" y="1470660"/>
                    </a:cubicBezTo>
                    <a:cubicBezTo>
                      <a:pt x="231292" y="1455420"/>
                      <a:pt x="223949" y="1445260"/>
                      <a:pt x="215383" y="1426210"/>
                    </a:cubicBezTo>
                    <a:cubicBezTo>
                      <a:pt x="203145" y="1399540"/>
                      <a:pt x="194579" y="1357630"/>
                      <a:pt x="190907" y="1320800"/>
                    </a:cubicBezTo>
                    <a:cubicBezTo>
                      <a:pt x="186012" y="1281430"/>
                      <a:pt x="187236" y="1242060"/>
                      <a:pt x="190907" y="1196340"/>
                    </a:cubicBezTo>
                    <a:cubicBezTo>
                      <a:pt x="194579" y="1140460"/>
                      <a:pt x="187236" y="1060450"/>
                      <a:pt x="217830" y="1010920"/>
                    </a:cubicBezTo>
                    <a:cubicBezTo>
                      <a:pt x="250872" y="957580"/>
                      <a:pt x="346325" y="881380"/>
                      <a:pt x="390381" y="894080"/>
                    </a:cubicBezTo>
                    <a:cubicBezTo>
                      <a:pt x="435660" y="908050"/>
                      <a:pt x="429541" y="1069340"/>
                      <a:pt x="484611" y="1101090"/>
                    </a:cubicBezTo>
                    <a:cubicBezTo>
                      <a:pt x="544575" y="1135380"/>
                      <a:pt x="671847" y="1064260"/>
                      <a:pt x="751391" y="1069340"/>
                    </a:cubicBezTo>
                    <a:cubicBezTo>
                      <a:pt x="818698" y="1073150"/>
                      <a:pt x="873768" y="1093470"/>
                      <a:pt x="933732" y="1113790"/>
                    </a:cubicBezTo>
                    <a:cubicBezTo>
                      <a:pt x="997368" y="1135380"/>
                      <a:pt x="1063451" y="1162050"/>
                      <a:pt x="1122192" y="1198880"/>
                    </a:cubicBezTo>
                    <a:cubicBezTo>
                      <a:pt x="1182156" y="1236980"/>
                      <a:pt x="1248239" y="1281430"/>
                      <a:pt x="1287400" y="1339850"/>
                    </a:cubicBezTo>
                    <a:cubicBezTo>
                      <a:pt x="1326560" y="1397000"/>
                      <a:pt x="1363273" y="1479550"/>
                      <a:pt x="1357154" y="1545590"/>
                    </a:cubicBezTo>
                    <a:cubicBezTo>
                      <a:pt x="1351036" y="1611630"/>
                      <a:pt x="1304533" y="1695450"/>
                      <a:pt x="1254358" y="1734820"/>
                    </a:cubicBezTo>
                    <a:cubicBezTo>
                      <a:pt x="1206631" y="1771650"/>
                      <a:pt x="1130758" y="1774190"/>
                      <a:pt x="1068346" y="1779270"/>
                    </a:cubicBezTo>
                    <a:cubicBezTo>
                      <a:pt x="1007158" y="1784350"/>
                      <a:pt x="944746" y="1772920"/>
                      <a:pt x="883558" y="1764030"/>
                    </a:cubicBezTo>
                    <a:cubicBezTo>
                      <a:pt x="821146" y="1755140"/>
                      <a:pt x="759958" y="1746250"/>
                      <a:pt x="697546" y="1728470"/>
                    </a:cubicBezTo>
                    <a:cubicBezTo>
                      <a:pt x="631462" y="1709420"/>
                      <a:pt x="560484" y="1685290"/>
                      <a:pt x="500520" y="1653540"/>
                    </a:cubicBezTo>
                    <a:cubicBezTo>
                      <a:pt x="444227" y="1624330"/>
                      <a:pt x="394052" y="1591310"/>
                      <a:pt x="348773" y="1548130"/>
                    </a:cubicBezTo>
                    <a:cubicBezTo>
                      <a:pt x="303494" y="1504950"/>
                      <a:pt x="261886" y="1449070"/>
                      <a:pt x="230068" y="1393190"/>
                    </a:cubicBezTo>
                    <a:cubicBezTo>
                      <a:pt x="199474" y="1339850"/>
                      <a:pt x="192131" y="1277620"/>
                      <a:pt x="162761" y="1220470"/>
                    </a:cubicBezTo>
                    <a:cubicBezTo>
                      <a:pt x="130943" y="1159510"/>
                      <a:pt x="67307" y="1103630"/>
                      <a:pt x="44056" y="1040130"/>
                    </a:cubicBezTo>
                    <a:cubicBezTo>
                      <a:pt x="23252" y="980440"/>
                      <a:pt x="11014" y="911860"/>
                      <a:pt x="24476" y="850900"/>
                    </a:cubicBezTo>
                    <a:cubicBezTo>
                      <a:pt x="39161" y="784860"/>
                      <a:pt x="80769" y="702310"/>
                      <a:pt x="137062" y="657860"/>
                    </a:cubicBezTo>
                    <a:cubicBezTo>
                      <a:pt x="200698" y="607060"/>
                      <a:pt x="320626" y="574040"/>
                      <a:pt x="400171" y="579120"/>
                    </a:cubicBezTo>
                    <a:cubicBezTo>
                      <a:pt x="469926" y="582930"/>
                      <a:pt x="524995" y="638810"/>
                      <a:pt x="591078" y="661670"/>
                    </a:cubicBezTo>
                    <a:cubicBezTo>
                      <a:pt x="660833" y="685800"/>
                      <a:pt x="752615" y="676910"/>
                      <a:pt x="810132" y="720090"/>
                    </a:cubicBezTo>
                    <a:cubicBezTo>
                      <a:pt x="868873" y="764540"/>
                      <a:pt x="937403" y="857250"/>
                      <a:pt x="936180" y="928370"/>
                    </a:cubicBezTo>
                    <a:cubicBezTo>
                      <a:pt x="934956" y="1004570"/>
                      <a:pt x="848069" y="1135380"/>
                      <a:pt x="778314" y="1164590"/>
                    </a:cubicBezTo>
                    <a:cubicBezTo>
                      <a:pt x="711007" y="1192530"/>
                      <a:pt x="578841" y="1160780"/>
                      <a:pt x="526219" y="1108710"/>
                    </a:cubicBezTo>
                    <a:cubicBezTo>
                      <a:pt x="474821" y="1059180"/>
                      <a:pt x="463807" y="943610"/>
                      <a:pt x="462583" y="866140"/>
                    </a:cubicBezTo>
                    <a:cubicBezTo>
                      <a:pt x="461359" y="795020"/>
                      <a:pt x="469926" y="711200"/>
                      <a:pt x="509086" y="659130"/>
                    </a:cubicBezTo>
                    <a:cubicBezTo>
                      <a:pt x="549470" y="604520"/>
                      <a:pt x="633910" y="556260"/>
                      <a:pt x="704888" y="549910"/>
                    </a:cubicBezTo>
                    <a:cubicBezTo>
                      <a:pt x="781985" y="542290"/>
                      <a:pt x="884782" y="584200"/>
                      <a:pt x="953312" y="633730"/>
                    </a:cubicBezTo>
                    <a:cubicBezTo>
                      <a:pt x="1020619" y="681990"/>
                      <a:pt x="1092821" y="767080"/>
                      <a:pt x="1111178" y="842010"/>
                    </a:cubicBezTo>
                    <a:cubicBezTo>
                      <a:pt x="1127087" y="910590"/>
                      <a:pt x="1113625" y="1012190"/>
                      <a:pt x="1072017" y="1062990"/>
                    </a:cubicBezTo>
                    <a:cubicBezTo>
                      <a:pt x="1029186" y="1116330"/>
                      <a:pt x="917823" y="1150620"/>
                      <a:pt x="848069" y="1149350"/>
                    </a:cubicBezTo>
                    <a:cubicBezTo>
                      <a:pt x="785657" y="1148080"/>
                      <a:pt x="729364" y="1103630"/>
                      <a:pt x="673070" y="1076960"/>
                    </a:cubicBezTo>
                    <a:cubicBezTo>
                      <a:pt x="618001" y="1050290"/>
                      <a:pt x="565379" y="1027430"/>
                      <a:pt x="515205" y="988060"/>
                    </a:cubicBezTo>
                    <a:cubicBezTo>
                      <a:pt x="458912" y="944880"/>
                      <a:pt x="389157" y="885190"/>
                      <a:pt x="354892" y="821690"/>
                    </a:cubicBezTo>
                    <a:cubicBezTo>
                      <a:pt x="321850" y="760730"/>
                      <a:pt x="304717" y="684530"/>
                      <a:pt x="308389" y="617220"/>
                    </a:cubicBezTo>
                    <a:cubicBezTo>
                      <a:pt x="312060" y="549910"/>
                      <a:pt x="340207" y="473710"/>
                      <a:pt x="379367" y="416560"/>
                    </a:cubicBezTo>
                    <a:cubicBezTo>
                      <a:pt x="420975" y="355600"/>
                      <a:pt x="489506" y="297180"/>
                      <a:pt x="559260" y="264160"/>
                    </a:cubicBezTo>
                    <a:cubicBezTo>
                      <a:pt x="632686" y="228600"/>
                      <a:pt x="737930" y="200660"/>
                      <a:pt x="810132" y="215900"/>
                    </a:cubicBezTo>
                    <a:cubicBezTo>
                      <a:pt x="872544" y="228600"/>
                      <a:pt x="909257" y="269240"/>
                      <a:pt x="970445" y="323850"/>
                    </a:cubicBezTo>
                    <a:cubicBezTo>
                      <a:pt x="1079360" y="420370"/>
                      <a:pt x="1277610" y="668020"/>
                      <a:pt x="1370616" y="788670"/>
                    </a:cubicBezTo>
                    <a:cubicBezTo>
                      <a:pt x="1425685" y="859790"/>
                      <a:pt x="1466069" y="901700"/>
                      <a:pt x="1494216" y="965200"/>
                    </a:cubicBezTo>
                    <a:cubicBezTo>
                      <a:pt x="1521139" y="1024890"/>
                      <a:pt x="1544390" y="1093470"/>
                      <a:pt x="1538271" y="1158240"/>
                    </a:cubicBezTo>
                    <a:cubicBezTo>
                      <a:pt x="1530929" y="1228090"/>
                      <a:pt x="1500335" y="1325880"/>
                      <a:pt x="1442818" y="1367790"/>
                    </a:cubicBezTo>
                    <a:cubicBezTo>
                      <a:pt x="1373063" y="1418590"/>
                      <a:pt x="1213974" y="1408430"/>
                      <a:pt x="1118520" y="1395730"/>
                    </a:cubicBezTo>
                    <a:cubicBezTo>
                      <a:pt x="1038976" y="1385570"/>
                      <a:pt x="974116" y="1347470"/>
                      <a:pt x="908033" y="1318260"/>
                    </a:cubicBezTo>
                    <a:cubicBezTo>
                      <a:pt x="845621" y="1290320"/>
                      <a:pt x="780762" y="1264920"/>
                      <a:pt x="729364" y="1224280"/>
                    </a:cubicBezTo>
                    <a:cubicBezTo>
                      <a:pt x="681637" y="1186180"/>
                      <a:pt x="637581" y="1143000"/>
                      <a:pt x="608211" y="1087120"/>
                    </a:cubicBezTo>
                    <a:cubicBezTo>
                      <a:pt x="576393" y="1024890"/>
                      <a:pt x="556813" y="937260"/>
                      <a:pt x="553141" y="863600"/>
                    </a:cubicBezTo>
                    <a:cubicBezTo>
                      <a:pt x="549470" y="791210"/>
                      <a:pt x="559260" y="713740"/>
                      <a:pt x="586183" y="647700"/>
                    </a:cubicBezTo>
                    <a:cubicBezTo>
                      <a:pt x="613106" y="580390"/>
                      <a:pt x="662057" y="502920"/>
                      <a:pt x="717126" y="463550"/>
                    </a:cubicBezTo>
                    <a:cubicBezTo>
                      <a:pt x="768524" y="426720"/>
                      <a:pt x="837055" y="412750"/>
                      <a:pt x="900690" y="407670"/>
                    </a:cubicBezTo>
                    <a:cubicBezTo>
                      <a:pt x="966774" y="401320"/>
                      <a:pt x="1043871" y="408940"/>
                      <a:pt x="1106283" y="433070"/>
                    </a:cubicBezTo>
                    <a:cubicBezTo>
                      <a:pt x="1167471" y="457200"/>
                      <a:pt x="1221317" y="501650"/>
                      <a:pt x="1272715" y="552450"/>
                    </a:cubicBezTo>
                    <a:cubicBezTo>
                      <a:pt x="1331455" y="610870"/>
                      <a:pt x="1391420" y="693420"/>
                      <a:pt x="1435475" y="772160"/>
                    </a:cubicBezTo>
                    <a:cubicBezTo>
                      <a:pt x="1478307" y="849630"/>
                      <a:pt x="1519915" y="943610"/>
                      <a:pt x="1534600" y="1022350"/>
                    </a:cubicBezTo>
                    <a:cubicBezTo>
                      <a:pt x="1546838" y="1089660"/>
                      <a:pt x="1539495" y="1150620"/>
                      <a:pt x="1532153" y="1214120"/>
                    </a:cubicBezTo>
                    <a:cubicBezTo>
                      <a:pt x="1523586" y="1278890"/>
                      <a:pt x="1510125" y="1348740"/>
                      <a:pt x="1485650" y="1409700"/>
                    </a:cubicBezTo>
                    <a:cubicBezTo>
                      <a:pt x="1459951" y="1471930"/>
                      <a:pt x="1424461" y="1532890"/>
                      <a:pt x="1380406" y="1583690"/>
                    </a:cubicBezTo>
                    <a:cubicBezTo>
                      <a:pt x="1335127" y="1635760"/>
                      <a:pt x="1276386" y="1690370"/>
                      <a:pt x="1216422" y="1715770"/>
                    </a:cubicBezTo>
                    <a:cubicBezTo>
                      <a:pt x="1160128" y="1738630"/>
                      <a:pt x="1092821" y="1742440"/>
                      <a:pt x="1034081" y="1734820"/>
                    </a:cubicBezTo>
                    <a:cubicBezTo>
                      <a:pt x="975340" y="1727200"/>
                      <a:pt x="930061" y="1699260"/>
                      <a:pt x="861530" y="1668780"/>
                    </a:cubicBezTo>
                    <a:cubicBezTo>
                      <a:pt x="756286" y="1621790"/>
                      <a:pt x="577617" y="1529080"/>
                      <a:pt x="471149" y="1470660"/>
                    </a:cubicBezTo>
                    <a:cubicBezTo>
                      <a:pt x="394052" y="1428750"/>
                      <a:pt x="329193" y="1403350"/>
                      <a:pt x="276571" y="1355090"/>
                    </a:cubicBezTo>
                    <a:cubicBezTo>
                      <a:pt x="228844" y="1311910"/>
                      <a:pt x="203145" y="1261110"/>
                      <a:pt x="166432" y="1202690"/>
                    </a:cubicBezTo>
                    <a:cubicBezTo>
                      <a:pt x="119929" y="1129030"/>
                      <a:pt x="51398" y="1035050"/>
                      <a:pt x="25699" y="946150"/>
                    </a:cubicBezTo>
                    <a:cubicBezTo>
                      <a:pt x="1224" y="861060"/>
                      <a:pt x="0" y="760730"/>
                      <a:pt x="8567" y="680720"/>
                    </a:cubicBezTo>
                    <a:cubicBezTo>
                      <a:pt x="15909" y="612140"/>
                      <a:pt x="35489" y="553720"/>
                      <a:pt x="61188" y="494030"/>
                    </a:cubicBezTo>
                    <a:cubicBezTo>
                      <a:pt x="88111" y="431800"/>
                      <a:pt x="126048" y="370840"/>
                      <a:pt x="168880" y="313690"/>
                    </a:cubicBezTo>
                    <a:cubicBezTo>
                      <a:pt x="214159" y="252730"/>
                      <a:pt x="264333" y="186690"/>
                      <a:pt x="325521" y="142240"/>
                    </a:cubicBezTo>
                    <a:cubicBezTo>
                      <a:pt x="387933" y="96520"/>
                      <a:pt x="468702" y="67310"/>
                      <a:pt x="542128" y="44450"/>
                    </a:cubicBezTo>
                    <a:cubicBezTo>
                      <a:pt x="613106" y="22860"/>
                      <a:pt x="690203" y="11430"/>
                      <a:pt x="759958" y="6350"/>
                    </a:cubicBezTo>
                    <a:cubicBezTo>
                      <a:pt x="823593" y="1270"/>
                      <a:pt x="883558" y="0"/>
                      <a:pt x="944746" y="8890"/>
                    </a:cubicBezTo>
                    <a:cubicBezTo>
                      <a:pt x="1007158" y="17780"/>
                      <a:pt x="1069570" y="40640"/>
                      <a:pt x="1128311" y="63500"/>
                    </a:cubicBezTo>
                    <a:cubicBezTo>
                      <a:pt x="1187051" y="85090"/>
                      <a:pt x="1245792" y="109220"/>
                      <a:pt x="1297190" y="142240"/>
                    </a:cubicBezTo>
                    <a:cubicBezTo>
                      <a:pt x="1348588" y="175260"/>
                      <a:pt x="1390196" y="207010"/>
                      <a:pt x="1437923" y="261620"/>
                    </a:cubicBezTo>
                    <a:cubicBezTo>
                      <a:pt x="1507677" y="341630"/>
                      <a:pt x="1603131" y="501650"/>
                      <a:pt x="1650858" y="599440"/>
                    </a:cubicBezTo>
                    <a:cubicBezTo>
                      <a:pt x="1683900" y="666750"/>
                      <a:pt x="1702256" y="711200"/>
                      <a:pt x="1716941" y="778510"/>
                    </a:cubicBezTo>
                    <a:cubicBezTo>
                      <a:pt x="1735298" y="857250"/>
                      <a:pt x="1738969" y="962660"/>
                      <a:pt x="1742640" y="1043940"/>
                    </a:cubicBezTo>
                    <a:cubicBezTo>
                      <a:pt x="1746311" y="1112520"/>
                      <a:pt x="1745088" y="1168400"/>
                      <a:pt x="1741416" y="1231900"/>
                    </a:cubicBezTo>
                    <a:cubicBezTo>
                      <a:pt x="1737745" y="1296670"/>
                      <a:pt x="1736521" y="1365250"/>
                      <a:pt x="1720612" y="1427480"/>
                    </a:cubicBezTo>
                    <a:cubicBezTo>
                      <a:pt x="1704703" y="1488440"/>
                      <a:pt x="1677781" y="1545590"/>
                      <a:pt x="1645963" y="1600200"/>
                    </a:cubicBezTo>
                    <a:cubicBezTo>
                      <a:pt x="1612921" y="1656080"/>
                      <a:pt x="1570089" y="1705610"/>
                      <a:pt x="1524810" y="1755140"/>
                    </a:cubicBezTo>
                    <a:cubicBezTo>
                      <a:pt x="1477083" y="1807210"/>
                      <a:pt x="1369392" y="1910080"/>
                      <a:pt x="1365721" y="1906270"/>
                    </a:cubicBezTo>
                    <a:cubicBezTo>
                      <a:pt x="1362049" y="1902460"/>
                      <a:pt x="1497887" y="1722120"/>
                      <a:pt x="1507677" y="1727200"/>
                    </a:cubicBezTo>
                    <a:cubicBezTo>
                      <a:pt x="1512572" y="1729740"/>
                      <a:pt x="1502782" y="1760220"/>
                      <a:pt x="1495440" y="1778000"/>
                    </a:cubicBezTo>
                    <a:cubicBezTo>
                      <a:pt x="1484426" y="1803400"/>
                      <a:pt x="1463622" y="1840230"/>
                      <a:pt x="1439147" y="1863090"/>
                    </a:cubicBezTo>
                    <a:cubicBezTo>
                      <a:pt x="1415895" y="1885950"/>
                      <a:pt x="1382853" y="1903730"/>
                      <a:pt x="1352259" y="1912620"/>
                    </a:cubicBezTo>
                    <a:cubicBezTo>
                      <a:pt x="1320442" y="1921510"/>
                      <a:pt x="1283729" y="1920240"/>
                      <a:pt x="1251911" y="1912620"/>
                    </a:cubicBezTo>
                    <a:cubicBezTo>
                      <a:pt x="1220093" y="1905000"/>
                      <a:pt x="1188275" y="1887220"/>
                      <a:pt x="1163800" y="1865630"/>
                    </a:cubicBezTo>
                    <a:cubicBezTo>
                      <a:pt x="1139324" y="1844040"/>
                      <a:pt x="1117297" y="1805940"/>
                      <a:pt x="1106283" y="1780540"/>
                    </a:cubicBezTo>
                    <a:cubicBezTo>
                      <a:pt x="1098940" y="1762760"/>
                      <a:pt x="1096493" y="1748790"/>
                      <a:pt x="1094045" y="1731010"/>
                    </a:cubicBezTo>
                    <a:cubicBezTo>
                      <a:pt x="1091598" y="1711960"/>
                      <a:pt x="1089150" y="1694180"/>
                      <a:pt x="1094045" y="1668780"/>
                    </a:cubicBezTo>
                    <a:cubicBezTo>
                      <a:pt x="1102612" y="1621790"/>
                      <a:pt x="1129534" y="1487170"/>
                      <a:pt x="1168695" y="1477010"/>
                    </a:cubicBezTo>
                    <a:cubicBezTo>
                      <a:pt x="1209079" y="1466850"/>
                      <a:pt x="1272715" y="1611630"/>
                      <a:pt x="1335127" y="1621790"/>
                    </a:cubicBezTo>
                    <a:cubicBezTo>
                      <a:pt x="1401210" y="1631950"/>
                      <a:pt x="1530929" y="1499870"/>
                      <a:pt x="1555404" y="1524000"/>
                    </a:cubicBezTo>
                    <a:cubicBezTo>
                      <a:pt x="1584775" y="1554480"/>
                      <a:pt x="1477083" y="1793240"/>
                      <a:pt x="1417119" y="1875790"/>
                    </a:cubicBezTo>
                    <a:cubicBezTo>
                      <a:pt x="1374287" y="1935480"/>
                      <a:pt x="1319218" y="1964690"/>
                      <a:pt x="1265372" y="1998980"/>
                    </a:cubicBezTo>
                    <a:cubicBezTo>
                      <a:pt x="1212750" y="2032000"/>
                      <a:pt x="1158905" y="2053590"/>
                      <a:pt x="1097716" y="2078990"/>
                    </a:cubicBezTo>
                    <a:cubicBezTo>
                      <a:pt x="1026738" y="2108200"/>
                      <a:pt x="938627" y="2142490"/>
                      <a:pt x="865201" y="2164080"/>
                    </a:cubicBezTo>
                    <a:cubicBezTo>
                      <a:pt x="801566" y="2183130"/>
                      <a:pt x="747720" y="2194560"/>
                      <a:pt x="685308" y="2207260"/>
                    </a:cubicBezTo>
                    <a:cubicBezTo>
                      <a:pt x="620449" y="2221230"/>
                      <a:pt x="549470" y="2235200"/>
                      <a:pt x="482163" y="2242820"/>
                    </a:cubicBezTo>
                    <a:cubicBezTo>
                      <a:pt x="416080" y="2250440"/>
                      <a:pt x="340207" y="2251710"/>
                      <a:pt x="283913" y="2251710"/>
                    </a:cubicBezTo>
                    <a:cubicBezTo>
                      <a:pt x="241082" y="2251710"/>
                      <a:pt x="204369" y="2254250"/>
                      <a:pt x="171327" y="2245360"/>
                    </a:cubicBezTo>
                    <a:cubicBezTo>
                      <a:pt x="141957" y="2236470"/>
                      <a:pt x="115034" y="2222500"/>
                      <a:pt x="94230" y="2203450"/>
                    </a:cubicBezTo>
                    <a:cubicBezTo>
                      <a:pt x="73426" y="2184400"/>
                      <a:pt x="55070" y="2152650"/>
                      <a:pt x="45280" y="2129790"/>
                    </a:cubicBezTo>
                    <a:cubicBezTo>
                      <a:pt x="37937" y="2113280"/>
                      <a:pt x="36713" y="2103120"/>
                      <a:pt x="35489" y="2085340"/>
                    </a:cubicBezTo>
                    <a:cubicBezTo>
                      <a:pt x="34266" y="2061210"/>
                      <a:pt x="35489" y="2023110"/>
                      <a:pt x="45280" y="1996440"/>
                    </a:cubicBezTo>
                    <a:cubicBezTo>
                      <a:pt x="55070" y="1969770"/>
                      <a:pt x="73426" y="1941830"/>
                      <a:pt x="94230" y="1922780"/>
                    </a:cubicBezTo>
                    <a:cubicBezTo>
                      <a:pt x="115034" y="1903730"/>
                      <a:pt x="149299" y="1888490"/>
                      <a:pt x="171327" y="1880870"/>
                    </a:cubicBezTo>
                    <a:cubicBezTo>
                      <a:pt x="187236" y="1875790"/>
                      <a:pt x="214159" y="1875790"/>
                      <a:pt x="214159" y="1875790"/>
                    </a:cubicBezTo>
                  </a:path>
                </a:pathLst>
              </a:custGeom>
              <a:solidFill>
                <a:srgbClr val="FFFFFF"/>
              </a:solidFill>
              <a:ln cap="sq">
                <a:noFill/>
                <a:prstDash val="solid"/>
                <a:miter/>
              </a:ln>
            </p:spPr>
            <p:txBody>
              <a:bodyPr/>
              <a:lstStyle/>
              <a:p>
                <a:endParaRPr lang="tr-TR"/>
              </a:p>
            </p:txBody>
          </p:sp>
        </p:grpSp>
        <p:sp>
          <p:nvSpPr>
            <p:cNvPr id="13" name="Freeform 13"/>
            <p:cNvSpPr/>
            <p:nvPr/>
          </p:nvSpPr>
          <p:spPr>
            <a:xfrm>
              <a:off x="103906" y="146584"/>
              <a:ext cx="1746092" cy="2212789"/>
            </a:xfrm>
            <a:custGeom>
              <a:avLst/>
              <a:gdLst/>
              <a:ahLst/>
              <a:cxnLst/>
              <a:rect l="l" t="t" r="r" b="b"/>
              <a:pathLst>
                <a:path w="1746092" h="2212789">
                  <a:moveTo>
                    <a:pt x="0" y="0"/>
                  </a:moveTo>
                  <a:lnTo>
                    <a:pt x="1746092" y="0"/>
                  </a:lnTo>
                  <a:lnTo>
                    <a:pt x="1746092" y="2212790"/>
                  </a:lnTo>
                  <a:lnTo>
                    <a:pt x="0" y="2212790"/>
                  </a:lnTo>
                  <a:lnTo>
                    <a:pt x="0" y="0"/>
                  </a:lnTo>
                  <a:close/>
                </a:path>
              </a:pathLst>
            </a:custGeom>
            <a:blipFill>
              <a:blip r:embed="rId9">
                <a:alphaModFix amt="80000"/>
                <a:extLst>
                  <a:ext uri="{96DAC541-7B7A-43D3-8B79-37D633B846F1}">
                    <asvg:svgBlip xmlns:asvg="http://schemas.microsoft.com/office/drawing/2016/SVG/main" xmlns="" r:embed="rId10"/>
                  </a:ext>
                </a:extLst>
              </a:blip>
              <a:stretch>
                <a:fillRect/>
              </a:stretch>
            </a:blipFill>
            <a:ln cap="sq">
              <a:noFill/>
              <a:prstDash val="solid"/>
              <a:miter/>
            </a:ln>
          </p:spPr>
          <p:txBody>
            <a:bodyPr/>
            <a:lstStyle/>
            <a:p>
              <a:endParaRPr lang="tr-TR"/>
            </a:p>
          </p:txBody>
        </p:sp>
      </p:grpSp>
      <p:grpSp>
        <p:nvGrpSpPr>
          <p:cNvPr id="14" name="Group 14"/>
          <p:cNvGrpSpPr/>
          <p:nvPr/>
        </p:nvGrpSpPr>
        <p:grpSpPr>
          <a:xfrm rot="-31584">
            <a:off x="3390135" y="3111716"/>
            <a:ext cx="1474211" cy="1893690"/>
            <a:chOff x="0" y="0"/>
            <a:chExt cx="1965615" cy="2524919"/>
          </a:xfrm>
        </p:grpSpPr>
        <p:grpSp>
          <p:nvGrpSpPr>
            <p:cNvPr id="15" name="Group 15"/>
            <p:cNvGrpSpPr/>
            <p:nvPr/>
          </p:nvGrpSpPr>
          <p:grpSpPr>
            <a:xfrm>
              <a:off x="0" y="0"/>
              <a:ext cx="1965615" cy="2524919"/>
              <a:chOff x="0" y="0"/>
              <a:chExt cx="1831975" cy="2353252"/>
            </a:xfrm>
          </p:grpSpPr>
          <p:sp>
            <p:nvSpPr>
              <p:cNvPr id="16" name="Freeform 16"/>
              <p:cNvSpPr/>
              <p:nvPr/>
            </p:nvSpPr>
            <p:spPr>
              <a:xfrm>
                <a:off x="40384" y="44569"/>
                <a:ext cx="1746311" cy="2260294"/>
              </a:xfrm>
              <a:custGeom>
                <a:avLst/>
                <a:gdLst/>
                <a:ahLst/>
                <a:cxnLst/>
                <a:rect l="l" t="t" r="r" b="b"/>
                <a:pathLst>
                  <a:path w="1746311" h="2260294">
                    <a:moveTo>
                      <a:pt x="214159" y="1880819"/>
                    </a:moveTo>
                    <a:cubicBezTo>
                      <a:pt x="587407" y="1848984"/>
                      <a:pt x="753839" y="1819696"/>
                      <a:pt x="852964" y="1781494"/>
                    </a:cubicBezTo>
                    <a:cubicBezTo>
                      <a:pt x="921494" y="1754752"/>
                      <a:pt x="966774" y="1721644"/>
                      <a:pt x="1019395" y="1687262"/>
                    </a:cubicBezTo>
                    <a:cubicBezTo>
                      <a:pt x="1072017" y="1654153"/>
                      <a:pt x="1142996" y="1628685"/>
                      <a:pt x="1168695" y="1577749"/>
                    </a:cubicBezTo>
                    <a:cubicBezTo>
                      <a:pt x="1195618" y="1524266"/>
                      <a:pt x="1138101" y="1421120"/>
                      <a:pt x="1171142" y="1370184"/>
                    </a:cubicBezTo>
                    <a:cubicBezTo>
                      <a:pt x="1207855" y="1311607"/>
                      <a:pt x="1333903" y="1251757"/>
                      <a:pt x="1402434" y="1263218"/>
                    </a:cubicBezTo>
                    <a:cubicBezTo>
                      <a:pt x="1468517" y="1274678"/>
                      <a:pt x="1555404" y="1358723"/>
                      <a:pt x="1577432" y="1433854"/>
                    </a:cubicBezTo>
                    <a:cubicBezTo>
                      <a:pt x="1603131" y="1524266"/>
                      <a:pt x="1517468" y="1721644"/>
                      <a:pt x="1495440" y="1782767"/>
                    </a:cubicBezTo>
                    <a:cubicBezTo>
                      <a:pt x="1486873" y="1805688"/>
                      <a:pt x="1484426" y="1813329"/>
                      <a:pt x="1472188" y="1828609"/>
                    </a:cubicBezTo>
                    <a:cubicBezTo>
                      <a:pt x="1455056" y="1851531"/>
                      <a:pt x="1426909" y="1883366"/>
                      <a:pt x="1398762" y="1898647"/>
                    </a:cubicBezTo>
                    <a:cubicBezTo>
                      <a:pt x="1370616" y="1915201"/>
                      <a:pt x="1333903" y="1924115"/>
                      <a:pt x="1302085" y="1924115"/>
                    </a:cubicBezTo>
                    <a:cubicBezTo>
                      <a:pt x="1270267" y="1924115"/>
                      <a:pt x="1229883" y="1911381"/>
                      <a:pt x="1205408" y="1899920"/>
                    </a:cubicBezTo>
                    <a:cubicBezTo>
                      <a:pt x="1188275" y="1892280"/>
                      <a:pt x="1177261" y="1884639"/>
                      <a:pt x="1163800" y="1870632"/>
                    </a:cubicBezTo>
                    <a:cubicBezTo>
                      <a:pt x="1144219" y="1850258"/>
                      <a:pt x="1117297" y="1817149"/>
                      <a:pt x="1106283" y="1785314"/>
                    </a:cubicBezTo>
                    <a:cubicBezTo>
                      <a:pt x="1095269" y="1754752"/>
                      <a:pt x="1083031" y="1719097"/>
                      <a:pt x="1094045" y="1683441"/>
                    </a:cubicBezTo>
                    <a:cubicBezTo>
                      <a:pt x="1109954" y="1627412"/>
                      <a:pt x="1205408" y="1563741"/>
                      <a:pt x="1245792" y="1500071"/>
                    </a:cubicBezTo>
                    <a:cubicBezTo>
                      <a:pt x="1282505" y="1441495"/>
                      <a:pt x="1317994" y="1391832"/>
                      <a:pt x="1332679" y="1317974"/>
                    </a:cubicBezTo>
                    <a:cubicBezTo>
                      <a:pt x="1353483" y="1214828"/>
                      <a:pt x="1338798" y="1037825"/>
                      <a:pt x="1317994" y="932133"/>
                    </a:cubicBezTo>
                    <a:cubicBezTo>
                      <a:pt x="1303309" y="854455"/>
                      <a:pt x="1277610" y="797152"/>
                      <a:pt x="1247016" y="737302"/>
                    </a:cubicBezTo>
                    <a:cubicBezTo>
                      <a:pt x="1217645" y="679998"/>
                      <a:pt x="1183380" y="623969"/>
                      <a:pt x="1138101" y="581946"/>
                    </a:cubicBezTo>
                    <a:cubicBezTo>
                      <a:pt x="1092821" y="538650"/>
                      <a:pt x="1034081" y="504269"/>
                      <a:pt x="976564" y="482621"/>
                    </a:cubicBezTo>
                    <a:cubicBezTo>
                      <a:pt x="917823" y="460973"/>
                      <a:pt x="852964" y="452059"/>
                      <a:pt x="789328" y="454606"/>
                    </a:cubicBezTo>
                    <a:cubicBezTo>
                      <a:pt x="723245" y="457153"/>
                      <a:pt x="646148" y="469887"/>
                      <a:pt x="588631" y="502995"/>
                    </a:cubicBezTo>
                    <a:cubicBezTo>
                      <a:pt x="533561" y="534830"/>
                      <a:pt x="474821" y="588313"/>
                      <a:pt x="450345" y="644343"/>
                    </a:cubicBezTo>
                    <a:cubicBezTo>
                      <a:pt x="425870" y="699099"/>
                      <a:pt x="427094" y="776777"/>
                      <a:pt x="440555" y="836627"/>
                    </a:cubicBezTo>
                    <a:cubicBezTo>
                      <a:pt x="454017" y="897751"/>
                      <a:pt x="474821" y="953781"/>
                      <a:pt x="528666" y="1007263"/>
                    </a:cubicBezTo>
                    <a:cubicBezTo>
                      <a:pt x="621672" y="1100222"/>
                      <a:pt x="930061" y="1291233"/>
                      <a:pt x="1023067" y="1260671"/>
                    </a:cubicBezTo>
                    <a:cubicBezTo>
                      <a:pt x="1076913" y="1242843"/>
                      <a:pt x="1111178" y="1151158"/>
                      <a:pt x="1111178" y="1093855"/>
                    </a:cubicBezTo>
                    <a:cubicBezTo>
                      <a:pt x="1111178" y="1032732"/>
                      <a:pt x="994920" y="925765"/>
                      <a:pt x="1010829" y="905391"/>
                    </a:cubicBezTo>
                    <a:cubicBezTo>
                      <a:pt x="1025514" y="886290"/>
                      <a:pt x="1129534" y="937226"/>
                      <a:pt x="1187051" y="958874"/>
                    </a:cubicBezTo>
                    <a:cubicBezTo>
                      <a:pt x="1244568" y="980522"/>
                      <a:pt x="1357154" y="1007263"/>
                      <a:pt x="1357154" y="1034005"/>
                    </a:cubicBezTo>
                    <a:cubicBezTo>
                      <a:pt x="1357154" y="1060746"/>
                      <a:pt x="1243344" y="1119323"/>
                      <a:pt x="1184604" y="1118050"/>
                    </a:cubicBezTo>
                    <a:cubicBezTo>
                      <a:pt x="1122192" y="1116776"/>
                      <a:pt x="1059780" y="1065840"/>
                      <a:pt x="994920" y="1011084"/>
                    </a:cubicBezTo>
                    <a:cubicBezTo>
                      <a:pt x="903138" y="933406"/>
                      <a:pt x="692651" y="699099"/>
                      <a:pt x="711007" y="665991"/>
                    </a:cubicBezTo>
                    <a:cubicBezTo>
                      <a:pt x="723245" y="644343"/>
                      <a:pt x="887229" y="674905"/>
                      <a:pt x="895795" y="706740"/>
                    </a:cubicBezTo>
                    <a:cubicBezTo>
                      <a:pt x="905586" y="743669"/>
                      <a:pt x="693874" y="871009"/>
                      <a:pt x="703664" y="890110"/>
                    </a:cubicBezTo>
                    <a:cubicBezTo>
                      <a:pt x="712231" y="906664"/>
                      <a:pt x="892124" y="858275"/>
                      <a:pt x="892124" y="846814"/>
                    </a:cubicBezTo>
                    <a:cubicBezTo>
                      <a:pt x="890900" y="834080"/>
                      <a:pt x="703664" y="784418"/>
                      <a:pt x="649819" y="820073"/>
                    </a:cubicBezTo>
                    <a:cubicBezTo>
                      <a:pt x="594749" y="857002"/>
                      <a:pt x="624120" y="1040372"/>
                      <a:pt x="567827" y="1074754"/>
                    </a:cubicBezTo>
                    <a:cubicBezTo>
                      <a:pt x="512757" y="1109136"/>
                      <a:pt x="389157" y="1059473"/>
                      <a:pt x="318179" y="1030185"/>
                    </a:cubicBezTo>
                    <a:cubicBezTo>
                      <a:pt x="258214" y="1005990"/>
                      <a:pt x="161537" y="939773"/>
                      <a:pt x="166432" y="927039"/>
                    </a:cubicBezTo>
                    <a:cubicBezTo>
                      <a:pt x="171327" y="911758"/>
                      <a:pt x="325521" y="933406"/>
                      <a:pt x="389157" y="961421"/>
                    </a:cubicBezTo>
                    <a:cubicBezTo>
                      <a:pt x="445450" y="986889"/>
                      <a:pt x="493177" y="1032732"/>
                      <a:pt x="532338" y="1079848"/>
                    </a:cubicBezTo>
                    <a:cubicBezTo>
                      <a:pt x="571498" y="1126964"/>
                      <a:pt x="578841" y="1204641"/>
                      <a:pt x="624120" y="1242843"/>
                    </a:cubicBezTo>
                    <a:cubicBezTo>
                      <a:pt x="670623" y="1282319"/>
                      <a:pt x="746496" y="1293780"/>
                      <a:pt x="808908" y="1307787"/>
                    </a:cubicBezTo>
                    <a:cubicBezTo>
                      <a:pt x="868873" y="1320521"/>
                      <a:pt x="970445" y="1292506"/>
                      <a:pt x="991249" y="1325615"/>
                    </a:cubicBezTo>
                    <a:cubicBezTo>
                      <a:pt x="1013277" y="1359997"/>
                      <a:pt x="971669" y="1486064"/>
                      <a:pt x="928837" y="1516625"/>
                    </a:cubicBezTo>
                    <a:cubicBezTo>
                      <a:pt x="886005" y="1547187"/>
                      <a:pt x="796671" y="1507712"/>
                      <a:pt x="731811" y="1508985"/>
                    </a:cubicBezTo>
                    <a:cubicBezTo>
                      <a:pt x="669399" y="1510258"/>
                      <a:pt x="611882" y="1529359"/>
                      <a:pt x="548246" y="1526813"/>
                    </a:cubicBezTo>
                    <a:cubicBezTo>
                      <a:pt x="479716" y="1524266"/>
                      <a:pt x="402619" y="1517899"/>
                      <a:pt x="336535" y="1492431"/>
                    </a:cubicBezTo>
                    <a:cubicBezTo>
                      <a:pt x="268005" y="1465689"/>
                      <a:pt x="190907" y="1421120"/>
                      <a:pt x="144404" y="1367637"/>
                    </a:cubicBezTo>
                    <a:cubicBezTo>
                      <a:pt x="101573" y="1319248"/>
                      <a:pt x="80769" y="1255577"/>
                      <a:pt x="59965" y="1195727"/>
                    </a:cubicBezTo>
                    <a:cubicBezTo>
                      <a:pt x="39161" y="1137151"/>
                      <a:pt x="22028" y="1081121"/>
                      <a:pt x="18357" y="1014904"/>
                    </a:cubicBezTo>
                    <a:cubicBezTo>
                      <a:pt x="14685" y="934679"/>
                      <a:pt x="28147" y="825166"/>
                      <a:pt x="51398" y="748762"/>
                    </a:cubicBezTo>
                    <a:cubicBezTo>
                      <a:pt x="70979" y="685092"/>
                      <a:pt x="94230" y="623969"/>
                      <a:pt x="134614" y="581946"/>
                    </a:cubicBezTo>
                    <a:cubicBezTo>
                      <a:pt x="174998" y="539924"/>
                      <a:pt x="238634" y="500448"/>
                      <a:pt x="294927" y="494081"/>
                    </a:cubicBezTo>
                    <a:cubicBezTo>
                      <a:pt x="351221" y="487714"/>
                      <a:pt x="416080" y="510635"/>
                      <a:pt x="471149" y="542471"/>
                    </a:cubicBezTo>
                    <a:cubicBezTo>
                      <a:pt x="533561" y="579399"/>
                      <a:pt x="605763" y="648163"/>
                      <a:pt x="643700" y="713107"/>
                    </a:cubicBezTo>
                    <a:cubicBezTo>
                      <a:pt x="677965" y="771684"/>
                      <a:pt x="695098" y="839174"/>
                      <a:pt x="696322" y="906664"/>
                    </a:cubicBezTo>
                    <a:cubicBezTo>
                      <a:pt x="697546" y="980522"/>
                      <a:pt x="651043" y="1060746"/>
                      <a:pt x="637581" y="1139697"/>
                    </a:cubicBezTo>
                    <a:cubicBezTo>
                      <a:pt x="624120" y="1218649"/>
                      <a:pt x="635134" y="1317974"/>
                      <a:pt x="618001" y="1379098"/>
                    </a:cubicBezTo>
                    <a:cubicBezTo>
                      <a:pt x="606987" y="1419847"/>
                      <a:pt x="587407" y="1451682"/>
                      <a:pt x="570274" y="1474603"/>
                    </a:cubicBezTo>
                    <a:cubicBezTo>
                      <a:pt x="558037" y="1491157"/>
                      <a:pt x="548246" y="1500071"/>
                      <a:pt x="531114" y="1510258"/>
                    </a:cubicBezTo>
                    <a:cubicBezTo>
                      <a:pt x="506639" y="1525539"/>
                      <a:pt x="467478" y="1544640"/>
                      <a:pt x="434436" y="1548460"/>
                    </a:cubicBezTo>
                    <a:cubicBezTo>
                      <a:pt x="401395" y="1552281"/>
                      <a:pt x="362234" y="1548460"/>
                      <a:pt x="330417" y="1535726"/>
                    </a:cubicBezTo>
                    <a:cubicBezTo>
                      <a:pt x="298599" y="1522992"/>
                      <a:pt x="265557" y="1494978"/>
                      <a:pt x="245977" y="1474603"/>
                    </a:cubicBezTo>
                    <a:cubicBezTo>
                      <a:pt x="231292" y="1459322"/>
                      <a:pt x="223949" y="1449135"/>
                      <a:pt x="215383" y="1430034"/>
                    </a:cubicBezTo>
                    <a:cubicBezTo>
                      <a:pt x="203145" y="1403292"/>
                      <a:pt x="184789" y="1361270"/>
                      <a:pt x="190907" y="1324341"/>
                    </a:cubicBezTo>
                    <a:cubicBezTo>
                      <a:pt x="199474" y="1274678"/>
                      <a:pt x="252096" y="1207188"/>
                      <a:pt x="296151" y="1162619"/>
                    </a:cubicBezTo>
                    <a:cubicBezTo>
                      <a:pt x="340207" y="1118050"/>
                      <a:pt x="392828" y="1072207"/>
                      <a:pt x="454017" y="1059473"/>
                    </a:cubicBezTo>
                    <a:cubicBezTo>
                      <a:pt x="524995" y="1044192"/>
                      <a:pt x="632686" y="1069660"/>
                      <a:pt x="702441" y="1102769"/>
                    </a:cubicBezTo>
                    <a:cubicBezTo>
                      <a:pt x="766076" y="1133330"/>
                      <a:pt x="818698" y="1247937"/>
                      <a:pt x="860306" y="1239023"/>
                    </a:cubicBezTo>
                    <a:cubicBezTo>
                      <a:pt x="900690" y="1230109"/>
                      <a:pt x="921494" y="1130784"/>
                      <a:pt x="950865" y="1054379"/>
                    </a:cubicBezTo>
                    <a:cubicBezTo>
                      <a:pt x="993696" y="943593"/>
                      <a:pt x="1111178" y="692732"/>
                      <a:pt x="1070794" y="631609"/>
                    </a:cubicBezTo>
                    <a:cubicBezTo>
                      <a:pt x="1042647" y="590860"/>
                      <a:pt x="915376" y="653257"/>
                      <a:pt x="874991" y="618875"/>
                    </a:cubicBezTo>
                    <a:cubicBezTo>
                      <a:pt x="835831" y="585766"/>
                      <a:pt x="823593" y="501722"/>
                      <a:pt x="824817" y="434231"/>
                    </a:cubicBezTo>
                    <a:cubicBezTo>
                      <a:pt x="826041" y="354007"/>
                      <a:pt x="867649" y="201198"/>
                      <a:pt x="903138" y="168090"/>
                    </a:cubicBezTo>
                    <a:cubicBezTo>
                      <a:pt x="919047" y="152809"/>
                      <a:pt x="941075" y="165543"/>
                      <a:pt x="956984" y="156629"/>
                    </a:cubicBezTo>
                    <a:cubicBezTo>
                      <a:pt x="975340" y="146442"/>
                      <a:pt x="987578" y="118427"/>
                      <a:pt x="1007158" y="104419"/>
                    </a:cubicBezTo>
                    <a:cubicBezTo>
                      <a:pt x="1025514" y="90412"/>
                      <a:pt x="1048766" y="78951"/>
                      <a:pt x="1070794" y="72584"/>
                    </a:cubicBezTo>
                    <a:cubicBezTo>
                      <a:pt x="1092821" y="66217"/>
                      <a:pt x="1117297" y="61124"/>
                      <a:pt x="1140548" y="62397"/>
                    </a:cubicBezTo>
                    <a:cubicBezTo>
                      <a:pt x="1163800" y="63670"/>
                      <a:pt x="1188275" y="68764"/>
                      <a:pt x="1210303" y="77678"/>
                    </a:cubicBezTo>
                    <a:cubicBezTo>
                      <a:pt x="1232330" y="86592"/>
                      <a:pt x="1253135" y="98052"/>
                      <a:pt x="1271491" y="113333"/>
                    </a:cubicBezTo>
                    <a:cubicBezTo>
                      <a:pt x="1289847" y="128614"/>
                      <a:pt x="1305756" y="148988"/>
                      <a:pt x="1317994" y="169363"/>
                    </a:cubicBezTo>
                    <a:cubicBezTo>
                      <a:pt x="1330232" y="189737"/>
                      <a:pt x="1340022" y="213932"/>
                      <a:pt x="1344917" y="236853"/>
                    </a:cubicBezTo>
                    <a:cubicBezTo>
                      <a:pt x="1349812" y="259775"/>
                      <a:pt x="1353483" y="285243"/>
                      <a:pt x="1351036" y="309437"/>
                    </a:cubicBezTo>
                    <a:cubicBezTo>
                      <a:pt x="1348588" y="333632"/>
                      <a:pt x="1342469" y="359100"/>
                      <a:pt x="1332679" y="380748"/>
                    </a:cubicBezTo>
                    <a:cubicBezTo>
                      <a:pt x="1322889" y="403669"/>
                      <a:pt x="1310651" y="425317"/>
                      <a:pt x="1294742" y="443145"/>
                    </a:cubicBezTo>
                    <a:cubicBezTo>
                      <a:pt x="1278834" y="460973"/>
                      <a:pt x="1259253" y="476254"/>
                      <a:pt x="1239673" y="487714"/>
                    </a:cubicBezTo>
                    <a:cubicBezTo>
                      <a:pt x="1218869" y="499175"/>
                      <a:pt x="1196841" y="508089"/>
                      <a:pt x="1173590" y="513182"/>
                    </a:cubicBezTo>
                    <a:cubicBezTo>
                      <a:pt x="1150338" y="518276"/>
                      <a:pt x="1125863" y="518276"/>
                      <a:pt x="1102612" y="514456"/>
                    </a:cubicBezTo>
                    <a:cubicBezTo>
                      <a:pt x="1079360" y="510635"/>
                      <a:pt x="1056108" y="502995"/>
                      <a:pt x="1035305" y="492808"/>
                    </a:cubicBezTo>
                    <a:cubicBezTo>
                      <a:pt x="1014501" y="481347"/>
                      <a:pt x="993696" y="467340"/>
                      <a:pt x="977788" y="449512"/>
                    </a:cubicBezTo>
                    <a:cubicBezTo>
                      <a:pt x="961879" y="432958"/>
                      <a:pt x="947194" y="411310"/>
                      <a:pt x="937403" y="389662"/>
                    </a:cubicBezTo>
                    <a:cubicBezTo>
                      <a:pt x="927613" y="368014"/>
                      <a:pt x="919047" y="342546"/>
                      <a:pt x="916599" y="318351"/>
                    </a:cubicBezTo>
                    <a:cubicBezTo>
                      <a:pt x="914152" y="294157"/>
                      <a:pt x="914152" y="268689"/>
                      <a:pt x="919047" y="245767"/>
                    </a:cubicBezTo>
                    <a:cubicBezTo>
                      <a:pt x="923942" y="221573"/>
                      <a:pt x="932508" y="198651"/>
                      <a:pt x="944746" y="177003"/>
                    </a:cubicBezTo>
                    <a:cubicBezTo>
                      <a:pt x="955760" y="156629"/>
                      <a:pt x="971669" y="136254"/>
                      <a:pt x="988801" y="119700"/>
                    </a:cubicBezTo>
                    <a:cubicBezTo>
                      <a:pt x="1005934" y="103146"/>
                      <a:pt x="1026738" y="89138"/>
                      <a:pt x="1048766" y="80225"/>
                    </a:cubicBezTo>
                    <a:cubicBezTo>
                      <a:pt x="1069570" y="71311"/>
                      <a:pt x="1094045" y="64944"/>
                      <a:pt x="1117297" y="63670"/>
                    </a:cubicBezTo>
                    <a:cubicBezTo>
                      <a:pt x="1140548" y="62397"/>
                      <a:pt x="1165023" y="63670"/>
                      <a:pt x="1187051" y="70037"/>
                    </a:cubicBezTo>
                    <a:cubicBezTo>
                      <a:pt x="1209079" y="76404"/>
                      <a:pt x="1232330" y="86592"/>
                      <a:pt x="1251911" y="99326"/>
                    </a:cubicBezTo>
                    <a:cubicBezTo>
                      <a:pt x="1271491" y="112060"/>
                      <a:pt x="1289847" y="129887"/>
                      <a:pt x="1304533" y="148988"/>
                    </a:cubicBezTo>
                    <a:cubicBezTo>
                      <a:pt x="1319218" y="168090"/>
                      <a:pt x="1331455" y="189737"/>
                      <a:pt x="1338798" y="212659"/>
                    </a:cubicBezTo>
                    <a:cubicBezTo>
                      <a:pt x="1346141" y="235580"/>
                      <a:pt x="1351036" y="261048"/>
                      <a:pt x="1351036" y="285243"/>
                    </a:cubicBezTo>
                    <a:cubicBezTo>
                      <a:pt x="1351036" y="309437"/>
                      <a:pt x="1348588" y="334906"/>
                      <a:pt x="1341246" y="357827"/>
                    </a:cubicBezTo>
                    <a:cubicBezTo>
                      <a:pt x="1333903" y="380748"/>
                      <a:pt x="1330232" y="402396"/>
                      <a:pt x="1309428" y="424044"/>
                    </a:cubicBezTo>
                    <a:cubicBezTo>
                      <a:pt x="1272715" y="462246"/>
                      <a:pt x="1119744" y="546291"/>
                      <a:pt x="1106283" y="531010"/>
                    </a:cubicBezTo>
                    <a:cubicBezTo>
                      <a:pt x="1094045" y="518276"/>
                      <a:pt x="1157681" y="378201"/>
                      <a:pt x="1200513" y="370561"/>
                    </a:cubicBezTo>
                    <a:cubicBezTo>
                      <a:pt x="1250687" y="361647"/>
                      <a:pt x="1358378" y="473707"/>
                      <a:pt x="1398762" y="541197"/>
                    </a:cubicBezTo>
                    <a:cubicBezTo>
                      <a:pt x="1433028" y="599774"/>
                      <a:pt x="1446489" y="677452"/>
                      <a:pt x="1442818" y="741122"/>
                    </a:cubicBezTo>
                    <a:cubicBezTo>
                      <a:pt x="1439147" y="802245"/>
                      <a:pt x="1396315" y="857002"/>
                      <a:pt x="1381630" y="918125"/>
                    </a:cubicBezTo>
                    <a:cubicBezTo>
                      <a:pt x="1365721" y="979248"/>
                      <a:pt x="1365721" y="1046739"/>
                      <a:pt x="1351036" y="1109136"/>
                    </a:cubicBezTo>
                    <a:cubicBezTo>
                      <a:pt x="1336350" y="1170259"/>
                      <a:pt x="1325337" y="1233930"/>
                      <a:pt x="1295966" y="1288686"/>
                    </a:cubicBezTo>
                    <a:cubicBezTo>
                      <a:pt x="1266596" y="1343442"/>
                      <a:pt x="1221317" y="1394378"/>
                      <a:pt x="1176037" y="1437674"/>
                    </a:cubicBezTo>
                    <a:cubicBezTo>
                      <a:pt x="1131982" y="1479697"/>
                      <a:pt x="1081808" y="1516625"/>
                      <a:pt x="1030409" y="1547187"/>
                    </a:cubicBezTo>
                    <a:cubicBezTo>
                      <a:pt x="979011" y="1577749"/>
                      <a:pt x="922718" y="1613404"/>
                      <a:pt x="865201" y="1621044"/>
                    </a:cubicBezTo>
                    <a:cubicBezTo>
                      <a:pt x="805237" y="1628685"/>
                      <a:pt x="733035" y="1617224"/>
                      <a:pt x="676742" y="1593030"/>
                    </a:cubicBezTo>
                    <a:cubicBezTo>
                      <a:pt x="621672" y="1570108"/>
                      <a:pt x="538456" y="1528086"/>
                      <a:pt x="529890" y="1483517"/>
                    </a:cubicBezTo>
                    <a:cubicBezTo>
                      <a:pt x="521324" y="1438948"/>
                      <a:pt x="618001" y="1320521"/>
                      <a:pt x="625344" y="1324341"/>
                    </a:cubicBezTo>
                    <a:cubicBezTo>
                      <a:pt x="631462" y="1326888"/>
                      <a:pt x="611882" y="1403292"/>
                      <a:pt x="599645" y="1430034"/>
                    </a:cubicBezTo>
                    <a:cubicBezTo>
                      <a:pt x="591078" y="1449135"/>
                      <a:pt x="584959" y="1459322"/>
                      <a:pt x="570274" y="1474603"/>
                    </a:cubicBezTo>
                    <a:cubicBezTo>
                      <a:pt x="550694" y="1494978"/>
                      <a:pt x="510310" y="1524266"/>
                      <a:pt x="484611" y="1535726"/>
                    </a:cubicBezTo>
                    <a:cubicBezTo>
                      <a:pt x="466254" y="1544640"/>
                      <a:pt x="454017" y="1547187"/>
                      <a:pt x="434436" y="1548460"/>
                    </a:cubicBezTo>
                    <a:cubicBezTo>
                      <a:pt x="406290" y="1549734"/>
                      <a:pt x="362234" y="1548460"/>
                      <a:pt x="330417" y="1535726"/>
                    </a:cubicBezTo>
                    <a:cubicBezTo>
                      <a:pt x="298599" y="1522992"/>
                      <a:pt x="265557" y="1494978"/>
                      <a:pt x="245977" y="1474603"/>
                    </a:cubicBezTo>
                    <a:cubicBezTo>
                      <a:pt x="231292" y="1459322"/>
                      <a:pt x="223949" y="1449135"/>
                      <a:pt x="215383" y="1430034"/>
                    </a:cubicBezTo>
                    <a:cubicBezTo>
                      <a:pt x="203145" y="1403292"/>
                      <a:pt x="194579" y="1361270"/>
                      <a:pt x="190907" y="1324341"/>
                    </a:cubicBezTo>
                    <a:cubicBezTo>
                      <a:pt x="186012" y="1284866"/>
                      <a:pt x="187236" y="1245390"/>
                      <a:pt x="190907" y="1199548"/>
                    </a:cubicBezTo>
                    <a:cubicBezTo>
                      <a:pt x="194579" y="1143518"/>
                      <a:pt x="187236" y="1063293"/>
                      <a:pt x="217830" y="1013630"/>
                    </a:cubicBezTo>
                    <a:cubicBezTo>
                      <a:pt x="250872" y="960147"/>
                      <a:pt x="346325" y="883743"/>
                      <a:pt x="390381" y="896477"/>
                    </a:cubicBezTo>
                    <a:cubicBezTo>
                      <a:pt x="435660" y="910485"/>
                      <a:pt x="429541" y="1072207"/>
                      <a:pt x="484611" y="1104042"/>
                    </a:cubicBezTo>
                    <a:cubicBezTo>
                      <a:pt x="544575" y="1138424"/>
                      <a:pt x="671847" y="1067113"/>
                      <a:pt x="751391" y="1072207"/>
                    </a:cubicBezTo>
                    <a:cubicBezTo>
                      <a:pt x="818698" y="1076027"/>
                      <a:pt x="873768" y="1096402"/>
                      <a:pt x="933732" y="1116776"/>
                    </a:cubicBezTo>
                    <a:cubicBezTo>
                      <a:pt x="997368" y="1138424"/>
                      <a:pt x="1063451" y="1165166"/>
                      <a:pt x="1122192" y="1202094"/>
                    </a:cubicBezTo>
                    <a:cubicBezTo>
                      <a:pt x="1182156" y="1240296"/>
                      <a:pt x="1248239" y="1284866"/>
                      <a:pt x="1287400" y="1343442"/>
                    </a:cubicBezTo>
                    <a:cubicBezTo>
                      <a:pt x="1326560" y="1400745"/>
                      <a:pt x="1363273" y="1483517"/>
                      <a:pt x="1357154" y="1549734"/>
                    </a:cubicBezTo>
                    <a:cubicBezTo>
                      <a:pt x="1351036" y="1615951"/>
                      <a:pt x="1304533" y="1699996"/>
                      <a:pt x="1254358" y="1739471"/>
                    </a:cubicBezTo>
                    <a:cubicBezTo>
                      <a:pt x="1206631" y="1776400"/>
                      <a:pt x="1130758" y="1778947"/>
                      <a:pt x="1068346" y="1784040"/>
                    </a:cubicBezTo>
                    <a:cubicBezTo>
                      <a:pt x="1007158" y="1789134"/>
                      <a:pt x="944746" y="1777673"/>
                      <a:pt x="883558" y="1768759"/>
                    </a:cubicBezTo>
                    <a:cubicBezTo>
                      <a:pt x="821146" y="1759846"/>
                      <a:pt x="759958" y="1750932"/>
                      <a:pt x="697546" y="1733104"/>
                    </a:cubicBezTo>
                    <a:cubicBezTo>
                      <a:pt x="631462" y="1714003"/>
                      <a:pt x="560484" y="1689808"/>
                      <a:pt x="500520" y="1657973"/>
                    </a:cubicBezTo>
                    <a:cubicBezTo>
                      <a:pt x="444227" y="1628685"/>
                      <a:pt x="394052" y="1595576"/>
                      <a:pt x="348773" y="1552281"/>
                    </a:cubicBezTo>
                    <a:cubicBezTo>
                      <a:pt x="303494" y="1508985"/>
                      <a:pt x="261886" y="1452955"/>
                      <a:pt x="230068" y="1396925"/>
                    </a:cubicBezTo>
                    <a:cubicBezTo>
                      <a:pt x="199474" y="1343442"/>
                      <a:pt x="192131" y="1281045"/>
                      <a:pt x="162761" y="1223742"/>
                    </a:cubicBezTo>
                    <a:cubicBezTo>
                      <a:pt x="130943" y="1162619"/>
                      <a:pt x="67307" y="1106589"/>
                      <a:pt x="44056" y="1042919"/>
                    </a:cubicBezTo>
                    <a:cubicBezTo>
                      <a:pt x="23252" y="983069"/>
                      <a:pt x="11014" y="914305"/>
                      <a:pt x="24476" y="853181"/>
                    </a:cubicBezTo>
                    <a:cubicBezTo>
                      <a:pt x="39161" y="786964"/>
                      <a:pt x="80769" y="704193"/>
                      <a:pt x="137062" y="659624"/>
                    </a:cubicBezTo>
                    <a:cubicBezTo>
                      <a:pt x="200698" y="608688"/>
                      <a:pt x="320626" y="575579"/>
                      <a:pt x="400171" y="580673"/>
                    </a:cubicBezTo>
                    <a:cubicBezTo>
                      <a:pt x="469926" y="584493"/>
                      <a:pt x="524995" y="640523"/>
                      <a:pt x="591078" y="663444"/>
                    </a:cubicBezTo>
                    <a:cubicBezTo>
                      <a:pt x="660833" y="687639"/>
                      <a:pt x="752615" y="678725"/>
                      <a:pt x="810132" y="722021"/>
                    </a:cubicBezTo>
                    <a:cubicBezTo>
                      <a:pt x="868873" y="766590"/>
                      <a:pt x="937403" y="859548"/>
                      <a:pt x="936180" y="930859"/>
                    </a:cubicBezTo>
                    <a:cubicBezTo>
                      <a:pt x="934956" y="1007263"/>
                      <a:pt x="848069" y="1138424"/>
                      <a:pt x="778314" y="1167712"/>
                    </a:cubicBezTo>
                    <a:cubicBezTo>
                      <a:pt x="711007" y="1195727"/>
                      <a:pt x="578841" y="1163892"/>
                      <a:pt x="526219" y="1111683"/>
                    </a:cubicBezTo>
                    <a:cubicBezTo>
                      <a:pt x="474821" y="1062020"/>
                      <a:pt x="463807" y="946140"/>
                      <a:pt x="462583" y="868462"/>
                    </a:cubicBezTo>
                    <a:cubicBezTo>
                      <a:pt x="461359" y="797152"/>
                      <a:pt x="469926" y="713107"/>
                      <a:pt x="509086" y="660897"/>
                    </a:cubicBezTo>
                    <a:cubicBezTo>
                      <a:pt x="549470" y="606141"/>
                      <a:pt x="633910" y="557751"/>
                      <a:pt x="704888" y="551384"/>
                    </a:cubicBezTo>
                    <a:cubicBezTo>
                      <a:pt x="781985" y="543744"/>
                      <a:pt x="884782" y="585766"/>
                      <a:pt x="953312" y="635429"/>
                    </a:cubicBezTo>
                    <a:cubicBezTo>
                      <a:pt x="1020619" y="683818"/>
                      <a:pt x="1092821" y="769137"/>
                      <a:pt x="1111178" y="844267"/>
                    </a:cubicBezTo>
                    <a:cubicBezTo>
                      <a:pt x="1127087" y="913031"/>
                      <a:pt x="1113625" y="1014904"/>
                      <a:pt x="1072017" y="1065840"/>
                    </a:cubicBezTo>
                    <a:cubicBezTo>
                      <a:pt x="1029186" y="1119323"/>
                      <a:pt x="917823" y="1153705"/>
                      <a:pt x="848069" y="1152432"/>
                    </a:cubicBezTo>
                    <a:cubicBezTo>
                      <a:pt x="785657" y="1151158"/>
                      <a:pt x="729364" y="1106589"/>
                      <a:pt x="673070" y="1079847"/>
                    </a:cubicBezTo>
                    <a:cubicBezTo>
                      <a:pt x="618001" y="1053106"/>
                      <a:pt x="565379" y="1030185"/>
                      <a:pt x="515205" y="990709"/>
                    </a:cubicBezTo>
                    <a:cubicBezTo>
                      <a:pt x="458912" y="947413"/>
                      <a:pt x="389157" y="887563"/>
                      <a:pt x="354892" y="823893"/>
                    </a:cubicBezTo>
                    <a:cubicBezTo>
                      <a:pt x="321850" y="762770"/>
                      <a:pt x="304717" y="686365"/>
                      <a:pt x="308389" y="618875"/>
                    </a:cubicBezTo>
                    <a:cubicBezTo>
                      <a:pt x="312060" y="551384"/>
                      <a:pt x="340207" y="474980"/>
                      <a:pt x="379367" y="417677"/>
                    </a:cubicBezTo>
                    <a:cubicBezTo>
                      <a:pt x="420975" y="356553"/>
                      <a:pt x="489506" y="297977"/>
                      <a:pt x="559260" y="264868"/>
                    </a:cubicBezTo>
                    <a:cubicBezTo>
                      <a:pt x="632686" y="229213"/>
                      <a:pt x="737930" y="201198"/>
                      <a:pt x="810132" y="216479"/>
                    </a:cubicBezTo>
                    <a:cubicBezTo>
                      <a:pt x="872544" y="229213"/>
                      <a:pt x="909257" y="269962"/>
                      <a:pt x="970445" y="324718"/>
                    </a:cubicBezTo>
                    <a:cubicBezTo>
                      <a:pt x="1079360" y="421497"/>
                      <a:pt x="1277610" y="669811"/>
                      <a:pt x="1370616" y="790785"/>
                    </a:cubicBezTo>
                    <a:cubicBezTo>
                      <a:pt x="1425685" y="862095"/>
                      <a:pt x="1466069" y="904117"/>
                      <a:pt x="1494216" y="967788"/>
                    </a:cubicBezTo>
                    <a:cubicBezTo>
                      <a:pt x="1521139" y="1027638"/>
                      <a:pt x="1544390" y="1096402"/>
                      <a:pt x="1538271" y="1161345"/>
                    </a:cubicBezTo>
                    <a:cubicBezTo>
                      <a:pt x="1530929" y="1231383"/>
                      <a:pt x="1500335" y="1329435"/>
                      <a:pt x="1442818" y="1371457"/>
                    </a:cubicBezTo>
                    <a:cubicBezTo>
                      <a:pt x="1373063" y="1422393"/>
                      <a:pt x="1213974" y="1412206"/>
                      <a:pt x="1118520" y="1399472"/>
                    </a:cubicBezTo>
                    <a:cubicBezTo>
                      <a:pt x="1038976" y="1389285"/>
                      <a:pt x="974116" y="1351083"/>
                      <a:pt x="908033" y="1321794"/>
                    </a:cubicBezTo>
                    <a:cubicBezTo>
                      <a:pt x="845621" y="1293779"/>
                      <a:pt x="780762" y="1268311"/>
                      <a:pt x="729364" y="1227562"/>
                    </a:cubicBezTo>
                    <a:cubicBezTo>
                      <a:pt x="681637" y="1189360"/>
                      <a:pt x="637581" y="1146064"/>
                      <a:pt x="608211" y="1090035"/>
                    </a:cubicBezTo>
                    <a:cubicBezTo>
                      <a:pt x="576393" y="1027638"/>
                      <a:pt x="556813" y="939773"/>
                      <a:pt x="553141" y="865915"/>
                    </a:cubicBezTo>
                    <a:cubicBezTo>
                      <a:pt x="549470" y="793331"/>
                      <a:pt x="559260" y="715654"/>
                      <a:pt x="586183" y="649437"/>
                    </a:cubicBezTo>
                    <a:cubicBezTo>
                      <a:pt x="613106" y="581946"/>
                      <a:pt x="662057" y="504268"/>
                      <a:pt x="717126" y="464793"/>
                    </a:cubicBezTo>
                    <a:cubicBezTo>
                      <a:pt x="768524" y="427864"/>
                      <a:pt x="837055" y="413857"/>
                      <a:pt x="900690" y="408763"/>
                    </a:cubicBezTo>
                    <a:cubicBezTo>
                      <a:pt x="966774" y="402396"/>
                      <a:pt x="1043871" y="410036"/>
                      <a:pt x="1106283" y="434231"/>
                    </a:cubicBezTo>
                    <a:cubicBezTo>
                      <a:pt x="1167471" y="458426"/>
                      <a:pt x="1221317" y="502995"/>
                      <a:pt x="1272715" y="553931"/>
                    </a:cubicBezTo>
                    <a:cubicBezTo>
                      <a:pt x="1331455" y="612508"/>
                      <a:pt x="1391420" y="695279"/>
                      <a:pt x="1435475" y="774230"/>
                    </a:cubicBezTo>
                    <a:cubicBezTo>
                      <a:pt x="1478307" y="851908"/>
                      <a:pt x="1519915" y="946140"/>
                      <a:pt x="1534600" y="1025091"/>
                    </a:cubicBezTo>
                    <a:cubicBezTo>
                      <a:pt x="1546838" y="1092581"/>
                      <a:pt x="1539495" y="1153705"/>
                      <a:pt x="1532153" y="1217375"/>
                    </a:cubicBezTo>
                    <a:cubicBezTo>
                      <a:pt x="1523586" y="1282319"/>
                      <a:pt x="1510125" y="1352356"/>
                      <a:pt x="1485650" y="1413480"/>
                    </a:cubicBezTo>
                    <a:cubicBezTo>
                      <a:pt x="1459951" y="1475876"/>
                      <a:pt x="1424461" y="1537000"/>
                      <a:pt x="1380406" y="1587936"/>
                    </a:cubicBezTo>
                    <a:cubicBezTo>
                      <a:pt x="1335127" y="1640146"/>
                      <a:pt x="1276386" y="1694902"/>
                      <a:pt x="1216422" y="1720370"/>
                    </a:cubicBezTo>
                    <a:cubicBezTo>
                      <a:pt x="1160128" y="1743291"/>
                      <a:pt x="1092821" y="1747112"/>
                      <a:pt x="1034081" y="1739471"/>
                    </a:cubicBezTo>
                    <a:cubicBezTo>
                      <a:pt x="975340" y="1731831"/>
                      <a:pt x="930061" y="1703816"/>
                      <a:pt x="861530" y="1673254"/>
                    </a:cubicBezTo>
                    <a:cubicBezTo>
                      <a:pt x="756286" y="1626138"/>
                      <a:pt x="577617" y="1533180"/>
                      <a:pt x="471149" y="1474603"/>
                    </a:cubicBezTo>
                    <a:cubicBezTo>
                      <a:pt x="394052" y="1432581"/>
                      <a:pt x="329193" y="1407112"/>
                      <a:pt x="276571" y="1358723"/>
                    </a:cubicBezTo>
                    <a:cubicBezTo>
                      <a:pt x="228844" y="1315427"/>
                      <a:pt x="203145" y="1264491"/>
                      <a:pt x="166432" y="1205914"/>
                    </a:cubicBezTo>
                    <a:cubicBezTo>
                      <a:pt x="119929" y="1132057"/>
                      <a:pt x="51398" y="1037825"/>
                      <a:pt x="25699" y="948687"/>
                    </a:cubicBezTo>
                    <a:cubicBezTo>
                      <a:pt x="1224" y="863369"/>
                      <a:pt x="0" y="762770"/>
                      <a:pt x="8567" y="682545"/>
                    </a:cubicBezTo>
                    <a:cubicBezTo>
                      <a:pt x="15909" y="613781"/>
                      <a:pt x="35489" y="555205"/>
                      <a:pt x="61188" y="495355"/>
                    </a:cubicBezTo>
                    <a:cubicBezTo>
                      <a:pt x="88111" y="432958"/>
                      <a:pt x="126048" y="371834"/>
                      <a:pt x="168880" y="314531"/>
                    </a:cubicBezTo>
                    <a:cubicBezTo>
                      <a:pt x="214159" y="253408"/>
                      <a:pt x="264333" y="187191"/>
                      <a:pt x="325521" y="142621"/>
                    </a:cubicBezTo>
                    <a:cubicBezTo>
                      <a:pt x="387933" y="96779"/>
                      <a:pt x="468702" y="67490"/>
                      <a:pt x="542128" y="44569"/>
                    </a:cubicBezTo>
                    <a:cubicBezTo>
                      <a:pt x="613106" y="22921"/>
                      <a:pt x="690203" y="11461"/>
                      <a:pt x="759958" y="6367"/>
                    </a:cubicBezTo>
                    <a:cubicBezTo>
                      <a:pt x="823593" y="1273"/>
                      <a:pt x="883558" y="0"/>
                      <a:pt x="944746" y="8914"/>
                    </a:cubicBezTo>
                    <a:cubicBezTo>
                      <a:pt x="1007158" y="17828"/>
                      <a:pt x="1069570" y="40749"/>
                      <a:pt x="1128311" y="63670"/>
                    </a:cubicBezTo>
                    <a:cubicBezTo>
                      <a:pt x="1187051" y="85318"/>
                      <a:pt x="1245792" y="109513"/>
                      <a:pt x="1297190" y="142621"/>
                    </a:cubicBezTo>
                    <a:cubicBezTo>
                      <a:pt x="1348588" y="175730"/>
                      <a:pt x="1390196" y="207565"/>
                      <a:pt x="1437923" y="262321"/>
                    </a:cubicBezTo>
                    <a:cubicBezTo>
                      <a:pt x="1507677" y="342546"/>
                      <a:pt x="1603131" y="502995"/>
                      <a:pt x="1650858" y="601047"/>
                    </a:cubicBezTo>
                    <a:cubicBezTo>
                      <a:pt x="1683900" y="668538"/>
                      <a:pt x="1702256" y="713107"/>
                      <a:pt x="1716941" y="780597"/>
                    </a:cubicBezTo>
                    <a:cubicBezTo>
                      <a:pt x="1735298" y="859548"/>
                      <a:pt x="1738969" y="965241"/>
                      <a:pt x="1742640" y="1046739"/>
                    </a:cubicBezTo>
                    <a:cubicBezTo>
                      <a:pt x="1746311" y="1115503"/>
                      <a:pt x="1745088" y="1171533"/>
                      <a:pt x="1741416" y="1235203"/>
                    </a:cubicBezTo>
                    <a:cubicBezTo>
                      <a:pt x="1737745" y="1300146"/>
                      <a:pt x="1736521" y="1368910"/>
                      <a:pt x="1720612" y="1431307"/>
                    </a:cubicBezTo>
                    <a:cubicBezTo>
                      <a:pt x="1704703" y="1492431"/>
                      <a:pt x="1677781" y="1549734"/>
                      <a:pt x="1645963" y="1604490"/>
                    </a:cubicBezTo>
                    <a:cubicBezTo>
                      <a:pt x="1612921" y="1660520"/>
                      <a:pt x="1570089" y="1710183"/>
                      <a:pt x="1524810" y="1759845"/>
                    </a:cubicBezTo>
                    <a:cubicBezTo>
                      <a:pt x="1477083" y="1812055"/>
                      <a:pt x="1369392" y="1915201"/>
                      <a:pt x="1365721" y="1911381"/>
                    </a:cubicBezTo>
                    <a:cubicBezTo>
                      <a:pt x="1362049" y="1907561"/>
                      <a:pt x="1497887" y="1726737"/>
                      <a:pt x="1507677" y="1731831"/>
                    </a:cubicBezTo>
                    <a:cubicBezTo>
                      <a:pt x="1512572" y="1734377"/>
                      <a:pt x="1502782" y="1764939"/>
                      <a:pt x="1495440" y="1782767"/>
                    </a:cubicBezTo>
                    <a:cubicBezTo>
                      <a:pt x="1484426" y="1808235"/>
                      <a:pt x="1463622" y="1845164"/>
                      <a:pt x="1439147" y="1868085"/>
                    </a:cubicBezTo>
                    <a:cubicBezTo>
                      <a:pt x="1415895" y="1891006"/>
                      <a:pt x="1382853" y="1908834"/>
                      <a:pt x="1352259" y="1917748"/>
                    </a:cubicBezTo>
                    <a:cubicBezTo>
                      <a:pt x="1320442" y="1926662"/>
                      <a:pt x="1283729" y="1925388"/>
                      <a:pt x="1251911" y="1917748"/>
                    </a:cubicBezTo>
                    <a:cubicBezTo>
                      <a:pt x="1220093" y="1910107"/>
                      <a:pt x="1188275" y="1892280"/>
                      <a:pt x="1163800" y="1870632"/>
                    </a:cubicBezTo>
                    <a:cubicBezTo>
                      <a:pt x="1139324" y="1848984"/>
                      <a:pt x="1117297" y="1810782"/>
                      <a:pt x="1106283" y="1785314"/>
                    </a:cubicBezTo>
                    <a:cubicBezTo>
                      <a:pt x="1098940" y="1767486"/>
                      <a:pt x="1096493" y="1753479"/>
                      <a:pt x="1094045" y="1735651"/>
                    </a:cubicBezTo>
                    <a:cubicBezTo>
                      <a:pt x="1091598" y="1716550"/>
                      <a:pt x="1089150" y="1698722"/>
                      <a:pt x="1094045" y="1673254"/>
                    </a:cubicBezTo>
                    <a:cubicBezTo>
                      <a:pt x="1102612" y="1626138"/>
                      <a:pt x="1129534" y="1491157"/>
                      <a:pt x="1168695" y="1480970"/>
                    </a:cubicBezTo>
                    <a:cubicBezTo>
                      <a:pt x="1209079" y="1470783"/>
                      <a:pt x="1272715" y="1615951"/>
                      <a:pt x="1335127" y="1626138"/>
                    </a:cubicBezTo>
                    <a:cubicBezTo>
                      <a:pt x="1401210" y="1636325"/>
                      <a:pt x="1530929" y="1503891"/>
                      <a:pt x="1555404" y="1528086"/>
                    </a:cubicBezTo>
                    <a:cubicBezTo>
                      <a:pt x="1584775" y="1558648"/>
                      <a:pt x="1477083" y="1798048"/>
                      <a:pt x="1417119" y="1880819"/>
                    </a:cubicBezTo>
                    <a:cubicBezTo>
                      <a:pt x="1374287" y="1940669"/>
                      <a:pt x="1319218" y="1969957"/>
                      <a:pt x="1265372" y="2004339"/>
                    </a:cubicBezTo>
                    <a:cubicBezTo>
                      <a:pt x="1212750" y="2037448"/>
                      <a:pt x="1158905" y="2059096"/>
                      <a:pt x="1097716" y="2084564"/>
                    </a:cubicBezTo>
                    <a:cubicBezTo>
                      <a:pt x="1026738" y="2113852"/>
                      <a:pt x="938627" y="2148234"/>
                      <a:pt x="865201" y="2169882"/>
                    </a:cubicBezTo>
                    <a:cubicBezTo>
                      <a:pt x="801566" y="2188983"/>
                      <a:pt x="747720" y="2200444"/>
                      <a:pt x="685308" y="2213178"/>
                    </a:cubicBezTo>
                    <a:cubicBezTo>
                      <a:pt x="620449" y="2227185"/>
                      <a:pt x="549470" y="2241193"/>
                      <a:pt x="482163" y="2248833"/>
                    </a:cubicBezTo>
                    <a:cubicBezTo>
                      <a:pt x="416080" y="2256473"/>
                      <a:pt x="340207" y="2257747"/>
                      <a:pt x="283913" y="2257747"/>
                    </a:cubicBezTo>
                    <a:cubicBezTo>
                      <a:pt x="241082" y="2257747"/>
                      <a:pt x="204369" y="2260294"/>
                      <a:pt x="171327" y="2251380"/>
                    </a:cubicBezTo>
                    <a:cubicBezTo>
                      <a:pt x="141957" y="2242466"/>
                      <a:pt x="115034" y="2228459"/>
                      <a:pt x="94230" y="2209358"/>
                    </a:cubicBezTo>
                    <a:cubicBezTo>
                      <a:pt x="73426" y="2190256"/>
                      <a:pt x="55070" y="2158421"/>
                      <a:pt x="45280" y="2135500"/>
                    </a:cubicBezTo>
                    <a:cubicBezTo>
                      <a:pt x="37937" y="2118946"/>
                      <a:pt x="36713" y="2108759"/>
                      <a:pt x="35489" y="2090931"/>
                    </a:cubicBezTo>
                    <a:cubicBezTo>
                      <a:pt x="34266" y="2066736"/>
                      <a:pt x="35489" y="2028534"/>
                      <a:pt x="45280" y="2001793"/>
                    </a:cubicBezTo>
                    <a:cubicBezTo>
                      <a:pt x="55070" y="1975051"/>
                      <a:pt x="73426" y="1947036"/>
                      <a:pt x="94230" y="1927935"/>
                    </a:cubicBezTo>
                    <a:cubicBezTo>
                      <a:pt x="115034" y="1908834"/>
                      <a:pt x="149299" y="1893553"/>
                      <a:pt x="171327" y="1885913"/>
                    </a:cubicBezTo>
                    <a:cubicBezTo>
                      <a:pt x="187236" y="1880819"/>
                      <a:pt x="214159" y="1880819"/>
                      <a:pt x="214159" y="1880819"/>
                    </a:cubicBezTo>
                  </a:path>
                </a:pathLst>
              </a:custGeom>
              <a:solidFill>
                <a:srgbClr val="FFFFFF"/>
              </a:solidFill>
              <a:ln cap="sq">
                <a:noFill/>
                <a:prstDash val="solid"/>
                <a:miter/>
              </a:ln>
            </p:spPr>
            <p:txBody>
              <a:bodyPr/>
              <a:lstStyle/>
              <a:p>
                <a:endParaRPr lang="tr-TR"/>
              </a:p>
            </p:txBody>
          </p:sp>
        </p:grpSp>
        <p:sp>
          <p:nvSpPr>
            <p:cNvPr id="17" name="Freeform 17"/>
            <p:cNvSpPr/>
            <p:nvPr/>
          </p:nvSpPr>
          <p:spPr>
            <a:xfrm>
              <a:off x="77962" y="153336"/>
              <a:ext cx="1746092" cy="2212789"/>
            </a:xfrm>
            <a:custGeom>
              <a:avLst/>
              <a:gdLst/>
              <a:ahLst/>
              <a:cxnLst/>
              <a:rect l="l" t="t" r="r" b="b"/>
              <a:pathLst>
                <a:path w="1746092" h="2212789">
                  <a:moveTo>
                    <a:pt x="0" y="0"/>
                  </a:moveTo>
                  <a:lnTo>
                    <a:pt x="1746092" y="0"/>
                  </a:lnTo>
                  <a:lnTo>
                    <a:pt x="1746092" y="2212789"/>
                  </a:lnTo>
                  <a:lnTo>
                    <a:pt x="0" y="2212789"/>
                  </a:lnTo>
                  <a:lnTo>
                    <a:pt x="0" y="0"/>
                  </a:lnTo>
                  <a:close/>
                </a:path>
              </a:pathLst>
            </a:custGeom>
            <a:blipFill>
              <a:blip r:embed="rId9">
                <a:alphaModFix amt="80000"/>
                <a:extLst>
                  <a:ext uri="{96DAC541-7B7A-43D3-8B79-37D633B846F1}">
                    <asvg:svgBlip xmlns:asvg="http://schemas.microsoft.com/office/drawing/2016/SVG/main" xmlns="" r:embed="rId10"/>
                  </a:ext>
                </a:extLst>
              </a:blip>
              <a:stretch>
                <a:fillRect/>
              </a:stretch>
            </a:blipFill>
            <a:ln cap="sq">
              <a:noFill/>
              <a:prstDash val="solid"/>
              <a:miter/>
            </a:ln>
          </p:spPr>
          <p:txBody>
            <a:bodyPr/>
            <a:lstStyle/>
            <a:p>
              <a:endParaRPr lang="tr-TR"/>
            </a:p>
          </p:txBody>
        </p:sp>
      </p:grpSp>
      <p:sp>
        <p:nvSpPr>
          <p:cNvPr id="18" name="Freeform 18"/>
          <p:cNvSpPr/>
          <p:nvPr/>
        </p:nvSpPr>
        <p:spPr>
          <a:xfrm rot="1335960" flipH="1">
            <a:off x="-1120872" y="8611048"/>
            <a:ext cx="6223468" cy="6659353"/>
          </a:xfrm>
          <a:custGeom>
            <a:avLst/>
            <a:gdLst/>
            <a:ahLst/>
            <a:cxnLst/>
            <a:rect l="l" t="t" r="r" b="b"/>
            <a:pathLst>
              <a:path w="6223468" h="6659353">
                <a:moveTo>
                  <a:pt x="6223468" y="0"/>
                </a:moveTo>
                <a:lnTo>
                  <a:pt x="0" y="0"/>
                </a:lnTo>
                <a:lnTo>
                  <a:pt x="0" y="6659353"/>
                </a:lnTo>
                <a:lnTo>
                  <a:pt x="6223468" y="6659353"/>
                </a:lnTo>
                <a:lnTo>
                  <a:pt x="6223468"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tr-TR"/>
          </a:p>
        </p:txBody>
      </p:sp>
      <p:sp>
        <p:nvSpPr>
          <p:cNvPr id="19" name="TextBox 19"/>
          <p:cNvSpPr txBox="1"/>
          <p:nvPr/>
        </p:nvSpPr>
        <p:spPr>
          <a:xfrm>
            <a:off x="5298333" y="3352414"/>
            <a:ext cx="8567243" cy="4025265"/>
          </a:xfrm>
          <a:prstGeom prst="rect">
            <a:avLst/>
          </a:prstGeom>
        </p:spPr>
        <p:txBody>
          <a:bodyPr lIns="0" tIns="0" rIns="0" bIns="0" rtlCol="0" anchor="t">
            <a:spAutoFit/>
          </a:bodyPr>
          <a:lstStyle/>
          <a:p>
            <a:pPr marL="0" lvl="0" indent="0" algn="ctr">
              <a:lnSpc>
                <a:spcPts val="7920"/>
              </a:lnSpc>
              <a:spcBef>
                <a:spcPct val="0"/>
              </a:spcBef>
            </a:pPr>
            <a:r>
              <a:rPr lang="en-US" sz="7200" u="none" strike="noStrike" spc="-129">
                <a:solidFill>
                  <a:srgbClr val="1C1D15"/>
                </a:solidFill>
                <a:latin typeface="Fraunces Semi-Bold"/>
              </a:rPr>
              <a:t>BÜRO YÖNETİMİ VE YÖNETİCİ ASİSTANLIĞI ALANI</a:t>
            </a:r>
          </a:p>
        </p:txBody>
      </p:sp>
      <p:sp>
        <p:nvSpPr>
          <p:cNvPr id="20" name="Freeform 20"/>
          <p:cNvSpPr/>
          <p:nvPr/>
        </p:nvSpPr>
        <p:spPr>
          <a:xfrm rot="9255135" flipH="1">
            <a:off x="15188537" y="-1816201"/>
            <a:ext cx="2827990" cy="4114800"/>
          </a:xfrm>
          <a:custGeom>
            <a:avLst/>
            <a:gdLst/>
            <a:ahLst/>
            <a:cxnLst/>
            <a:rect l="l" t="t" r="r" b="b"/>
            <a:pathLst>
              <a:path w="2827990" h="4114800">
                <a:moveTo>
                  <a:pt x="2827990" y="0"/>
                </a:moveTo>
                <a:lnTo>
                  <a:pt x="0" y="0"/>
                </a:lnTo>
                <a:lnTo>
                  <a:pt x="0" y="4114800"/>
                </a:lnTo>
                <a:lnTo>
                  <a:pt x="2827990" y="4114800"/>
                </a:lnTo>
                <a:lnTo>
                  <a:pt x="282799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tr-TR"/>
          </a:p>
        </p:txBody>
      </p:sp>
      <p:sp>
        <p:nvSpPr>
          <p:cNvPr id="21" name="TextBox 21"/>
          <p:cNvSpPr txBox="1"/>
          <p:nvPr/>
        </p:nvSpPr>
        <p:spPr>
          <a:xfrm rot="26173">
            <a:off x="17529070" y="9621561"/>
            <a:ext cx="442535" cy="323230"/>
          </a:xfrm>
          <a:prstGeom prst="rect">
            <a:avLst/>
          </a:prstGeom>
        </p:spPr>
        <p:txBody>
          <a:bodyPr lIns="0" tIns="0" rIns="0" bIns="0" rtlCol="0" anchor="t">
            <a:spAutoFit/>
          </a:bodyPr>
          <a:lstStyle/>
          <a:p>
            <a:pPr algn="ctr">
              <a:lnSpc>
                <a:spcPts val="2355"/>
              </a:lnSpc>
            </a:pPr>
            <a:r>
              <a:rPr lang="tr-TR" sz="2403" dirty="0">
                <a:solidFill>
                  <a:srgbClr val="1C1D15"/>
                </a:solidFill>
                <a:latin typeface="Source Serif Pro Bold"/>
              </a:rPr>
              <a:t>24</a:t>
            </a:r>
            <a:endParaRPr lang="en-US" sz="2403" dirty="0">
              <a:solidFill>
                <a:srgbClr val="1C1D15"/>
              </a:solidFill>
              <a:latin typeface="Source Serif Pro Bold"/>
            </a:endParaRPr>
          </a:p>
        </p:txBody>
      </p:sp>
      <p:sp>
        <p:nvSpPr>
          <p:cNvPr id="22" name="Freeform 22"/>
          <p:cNvSpPr/>
          <p:nvPr/>
        </p:nvSpPr>
        <p:spPr>
          <a:xfrm rot="791308">
            <a:off x="665613" y="467956"/>
            <a:ext cx="1970077" cy="2015424"/>
          </a:xfrm>
          <a:custGeom>
            <a:avLst/>
            <a:gdLst/>
            <a:ahLst/>
            <a:cxnLst/>
            <a:rect l="l" t="t" r="r" b="b"/>
            <a:pathLst>
              <a:path w="1970077" h="2015424">
                <a:moveTo>
                  <a:pt x="0" y="0"/>
                </a:moveTo>
                <a:lnTo>
                  <a:pt x="1970077" y="0"/>
                </a:lnTo>
                <a:lnTo>
                  <a:pt x="1970077" y="2015424"/>
                </a:lnTo>
                <a:lnTo>
                  <a:pt x="0" y="201542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tr-T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8000">
            <a:off x="3968613" y="-4018398"/>
            <a:ext cx="10350774" cy="18323797"/>
          </a:xfrm>
          <a:custGeom>
            <a:avLst/>
            <a:gdLst/>
            <a:ahLst/>
            <a:cxnLst/>
            <a:rect l="l" t="t" r="r" b="b"/>
            <a:pathLst>
              <a:path w="10350774" h="18323797">
                <a:moveTo>
                  <a:pt x="10286937" y="0"/>
                </a:moveTo>
                <a:lnTo>
                  <a:pt x="10350774" y="18287888"/>
                </a:lnTo>
                <a:lnTo>
                  <a:pt x="63837" y="18323796"/>
                </a:lnTo>
                <a:lnTo>
                  <a:pt x="0" y="35908"/>
                </a:lnTo>
                <a:lnTo>
                  <a:pt x="10286937" y="0"/>
                </a:lnTo>
                <a:close/>
              </a:path>
            </a:pathLst>
          </a:custGeom>
          <a:blipFill>
            <a:blip r:embed="rId2"/>
            <a:stretch>
              <a:fillRect l="-20946" t="-48" r="-20494" b="-372"/>
            </a:stretch>
          </a:blipFill>
        </p:spPr>
        <p:txBody>
          <a:bodyPr/>
          <a:lstStyle/>
          <a:p>
            <a:endParaRPr lang="tr-TR"/>
          </a:p>
        </p:txBody>
      </p:sp>
      <p:grpSp>
        <p:nvGrpSpPr>
          <p:cNvPr id="3" name="Group 3"/>
          <p:cNvGrpSpPr/>
          <p:nvPr/>
        </p:nvGrpSpPr>
        <p:grpSpPr>
          <a:xfrm>
            <a:off x="17473222" y="9467924"/>
            <a:ext cx="543705" cy="552303"/>
            <a:chOff x="0" y="0"/>
            <a:chExt cx="846253" cy="859634"/>
          </a:xfrm>
        </p:grpSpPr>
        <p:sp>
          <p:nvSpPr>
            <p:cNvPr id="4" name="Freeform 4"/>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5" name="TextBox 5"/>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12039">
            <a:off x="13206692" y="550361"/>
            <a:ext cx="4039114" cy="7713585"/>
          </a:xfrm>
          <a:custGeom>
            <a:avLst/>
            <a:gdLst/>
            <a:ahLst/>
            <a:cxnLst/>
            <a:rect l="l" t="t" r="r" b="b"/>
            <a:pathLst>
              <a:path w="4039114" h="7713585">
                <a:moveTo>
                  <a:pt x="0" y="0"/>
                </a:moveTo>
                <a:lnTo>
                  <a:pt x="4039113" y="0"/>
                </a:lnTo>
                <a:lnTo>
                  <a:pt x="4039113" y="7713585"/>
                </a:lnTo>
                <a:lnTo>
                  <a:pt x="0" y="771358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tr-TR"/>
          </a:p>
        </p:txBody>
      </p:sp>
      <p:sp>
        <p:nvSpPr>
          <p:cNvPr id="7" name="Freeform 7"/>
          <p:cNvSpPr/>
          <p:nvPr/>
        </p:nvSpPr>
        <p:spPr>
          <a:xfrm>
            <a:off x="11592523" y="1028700"/>
            <a:ext cx="3201348" cy="3218906"/>
          </a:xfrm>
          <a:custGeom>
            <a:avLst/>
            <a:gdLst/>
            <a:ahLst/>
            <a:cxnLst/>
            <a:rect l="l" t="t" r="r" b="b"/>
            <a:pathLst>
              <a:path w="3201348" h="3218906">
                <a:moveTo>
                  <a:pt x="0" y="0"/>
                </a:moveTo>
                <a:lnTo>
                  <a:pt x="3201348" y="0"/>
                </a:lnTo>
                <a:lnTo>
                  <a:pt x="3201348" y="3218906"/>
                </a:lnTo>
                <a:lnTo>
                  <a:pt x="0" y="321890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tr-TR"/>
          </a:p>
        </p:txBody>
      </p:sp>
      <p:sp>
        <p:nvSpPr>
          <p:cNvPr id="8" name="Freeform 8"/>
          <p:cNvSpPr/>
          <p:nvPr/>
        </p:nvSpPr>
        <p:spPr>
          <a:xfrm rot="-1387826" flipH="1">
            <a:off x="-926864" y="7999779"/>
            <a:ext cx="2776439" cy="4039792"/>
          </a:xfrm>
          <a:custGeom>
            <a:avLst/>
            <a:gdLst/>
            <a:ahLst/>
            <a:cxnLst/>
            <a:rect l="l" t="t" r="r" b="b"/>
            <a:pathLst>
              <a:path w="2776439" h="4039792">
                <a:moveTo>
                  <a:pt x="2776438" y="0"/>
                </a:moveTo>
                <a:lnTo>
                  <a:pt x="0" y="0"/>
                </a:lnTo>
                <a:lnTo>
                  <a:pt x="0" y="4039792"/>
                </a:lnTo>
                <a:lnTo>
                  <a:pt x="2776438" y="4039792"/>
                </a:lnTo>
                <a:lnTo>
                  <a:pt x="2776438"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tr-TR"/>
          </a:p>
        </p:txBody>
      </p:sp>
      <p:sp>
        <p:nvSpPr>
          <p:cNvPr id="9" name="Freeform 9"/>
          <p:cNvSpPr/>
          <p:nvPr/>
        </p:nvSpPr>
        <p:spPr>
          <a:xfrm>
            <a:off x="10657223" y="5116132"/>
            <a:ext cx="5783480" cy="2595925"/>
          </a:xfrm>
          <a:custGeom>
            <a:avLst/>
            <a:gdLst/>
            <a:ahLst/>
            <a:cxnLst/>
            <a:rect l="l" t="t" r="r" b="b"/>
            <a:pathLst>
              <a:path w="5783480" h="2595925">
                <a:moveTo>
                  <a:pt x="0" y="0"/>
                </a:moveTo>
                <a:lnTo>
                  <a:pt x="5783480" y="0"/>
                </a:lnTo>
                <a:lnTo>
                  <a:pt x="5783480" y="2595925"/>
                </a:lnTo>
                <a:lnTo>
                  <a:pt x="0" y="2595925"/>
                </a:lnTo>
                <a:lnTo>
                  <a:pt x="0" y="0"/>
                </a:lnTo>
                <a:close/>
              </a:path>
            </a:pathLst>
          </a:custGeom>
          <a:blipFill>
            <a:blip r:embed="rId9"/>
            <a:stretch>
              <a:fillRect/>
            </a:stretch>
          </a:blipFill>
        </p:spPr>
        <p:txBody>
          <a:bodyPr/>
          <a:lstStyle/>
          <a:p>
            <a:endParaRPr lang="tr-TR"/>
          </a:p>
        </p:txBody>
      </p:sp>
      <p:sp>
        <p:nvSpPr>
          <p:cNvPr id="11" name="TextBox 11"/>
          <p:cNvSpPr txBox="1"/>
          <p:nvPr/>
        </p:nvSpPr>
        <p:spPr>
          <a:xfrm>
            <a:off x="1803791" y="2941761"/>
            <a:ext cx="8845919" cy="6628782"/>
          </a:xfrm>
          <a:prstGeom prst="rect">
            <a:avLst/>
          </a:prstGeom>
        </p:spPr>
        <p:txBody>
          <a:bodyPr lIns="0" tIns="0" rIns="0" bIns="0" rtlCol="0" anchor="t">
            <a:spAutoFit/>
          </a:bodyPr>
          <a:lstStyle/>
          <a:p>
            <a:pPr marL="604955" lvl="1" indent="-302478" algn="l">
              <a:lnSpc>
                <a:spcPts val="4847"/>
              </a:lnSpc>
              <a:buFont typeface="Arial"/>
              <a:buChar char="•"/>
            </a:pPr>
            <a:r>
              <a:rPr lang="en-US" sz="2802" u="none" strike="noStrike">
                <a:solidFill>
                  <a:srgbClr val="1C1D15"/>
                </a:solidFill>
                <a:latin typeface="Open Sauce Bold"/>
              </a:rPr>
              <a:t>Büro Teknolojileri</a:t>
            </a:r>
          </a:p>
          <a:p>
            <a:pPr marL="604955" lvl="1" indent="-302478" algn="l">
              <a:lnSpc>
                <a:spcPts val="4847"/>
              </a:lnSpc>
              <a:buFont typeface="Arial"/>
              <a:buChar char="•"/>
            </a:pPr>
            <a:r>
              <a:rPr lang="en-US" sz="2802" u="none" strike="noStrike">
                <a:solidFill>
                  <a:srgbClr val="1C1D15"/>
                </a:solidFill>
                <a:latin typeface="Open Sauce Bold"/>
              </a:rPr>
              <a:t>Klavye Teknikleri</a:t>
            </a:r>
          </a:p>
          <a:p>
            <a:pPr marL="604955" lvl="1" indent="-302478" algn="l">
              <a:lnSpc>
                <a:spcPts val="4847"/>
              </a:lnSpc>
              <a:buFont typeface="Arial"/>
              <a:buChar char="•"/>
            </a:pPr>
            <a:r>
              <a:rPr lang="en-US" sz="2802" u="none" strike="noStrike">
                <a:solidFill>
                  <a:srgbClr val="1C1D15"/>
                </a:solidFill>
                <a:latin typeface="Open Sauce Bold"/>
              </a:rPr>
              <a:t>Temel Hukuk</a:t>
            </a:r>
          </a:p>
          <a:p>
            <a:pPr marL="604955" lvl="1" indent="-302478" algn="l">
              <a:lnSpc>
                <a:spcPts val="4847"/>
              </a:lnSpc>
              <a:buFont typeface="Arial"/>
              <a:buChar char="•"/>
            </a:pPr>
            <a:r>
              <a:rPr lang="en-US" sz="2802" u="none" strike="noStrike">
                <a:solidFill>
                  <a:srgbClr val="1C1D15"/>
                </a:solidFill>
                <a:latin typeface="Open Sauce Bold"/>
              </a:rPr>
              <a:t>Bilgisayarda Hızlı Klavye </a:t>
            </a:r>
          </a:p>
          <a:p>
            <a:pPr marL="604955" lvl="1" indent="-302478" algn="l">
              <a:lnSpc>
                <a:spcPts val="4847"/>
              </a:lnSpc>
              <a:buFont typeface="Arial"/>
              <a:buChar char="•"/>
            </a:pPr>
            <a:r>
              <a:rPr lang="en-US" sz="2802" u="none" strike="noStrike">
                <a:solidFill>
                  <a:srgbClr val="1C1D15"/>
                </a:solidFill>
                <a:latin typeface="Open Sauce Bold"/>
              </a:rPr>
              <a:t>Diksiyon ve Etkili İletişim</a:t>
            </a:r>
          </a:p>
          <a:p>
            <a:pPr marL="604955" lvl="1" indent="-302478" algn="l">
              <a:lnSpc>
                <a:spcPts val="4847"/>
              </a:lnSpc>
              <a:buFont typeface="Arial"/>
              <a:buChar char="•"/>
            </a:pPr>
            <a:r>
              <a:rPr lang="en-US" sz="2802" u="none" strike="noStrike">
                <a:solidFill>
                  <a:srgbClr val="1C1D15"/>
                </a:solidFill>
                <a:latin typeface="Open Sauce Bold"/>
              </a:rPr>
              <a:t>Ofis Uygulamaları</a:t>
            </a:r>
          </a:p>
          <a:p>
            <a:pPr marL="604955" lvl="1" indent="-302478" algn="l">
              <a:lnSpc>
                <a:spcPts val="4847"/>
              </a:lnSpc>
              <a:buFont typeface="Arial"/>
              <a:buChar char="•"/>
            </a:pPr>
            <a:r>
              <a:rPr lang="en-US" sz="2802" u="none" strike="noStrike">
                <a:solidFill>
                  <a:srgbClr val="1C1D15"/>
                </a:solidFill>
                <a:latin typeface="Open Sauce Bold"/>
              </a:rPr>
              <a:t>Yazışma ve Dosyalama Teknikleri</a:t>
            </a:r>
          </a:p>
          <a:p>
            <a:pPr marL="604955" lvl="1" indent="-302478" algn="l">
              <a:lnSpc>
                <a:spcPts val="4847"/>
              </a:lnSpc>
              <a:buFont typeface="Arial"/>
              <a:buChar char="•"/>
            </a:pPr>
            <a:r>
              <a:rPr lang="en-US" sz="2802" u="none" strike="noStrike">
                <a:solidFill>
                  <a:srgbClr val="1C1D15"/>
                </a:solidFill>
                <a:latin typeface="Open Sauce Bold"/>
              </a:rPr>
              <a:t>Web Uygulamaları</a:t>
            </a:r>
          </a:p>
          <a:p>
            <a:pPr marL="604955" lvl="1" indent="-302478" algn="l">
              <a:lnSpc>
                <a:spcPts val="4847"/>
              </a:lnSpc>
              <a:buFont typeface="Arial"/>
              <a:buChar char="•"/>
            </a:pPr>
            <a:r>
              <a:rPr lang="en-US" sz="2802" u="none" strike="noStrike">
                <a:solidFill>
                  <a:srgbClr val="1C1D15"/>
                </a:solidFill>
                <a:latin typeface="Open Sauce Bold"/>
              </a:rPr>
              <a:t>Tasarım Programları</a:t>
            </a:r>
          </a:p>
          <a:p>
            <a:pPr marL="604955" lvl="1" indent="-302478" algn="l">
              <a:lnSpc>
                <a:spcPts val="4847"/>
              </a:lnSpc>
              <a:buFont typeface="Arial"/>
              <a:buChar char="•"/>
            </a:pPr>
            <a:r>
              <a:rPr lang="en-US" sz="2802" u="none" strike="noStrike">
                <a:solidFill>
                  <a:srgbClr val="1C1D15"/>
                </a:solidFill>
                <a:latin typeface="Open Sauce Bold"/>
              </a:rPr>
              <a:t>İleri Ofis Uygulamaları</a:t>
            </a:r>
          </a:p>
          <a:p>
            <a:pPr algn="l">
              <a:lnSpc>
                <a:spcPts val="4287"/>
              </a:lnSpc>
              <a:spcBef>
                <a:spcPct val="0"/>
              </a:spcBef>
            </a:pPr>
            <a:endParaRPr lang="en-US" sz="2802" u="none" strike="noStrike">
              <a:solidFill>
                <a:srgbClr val="1C1D15"/>
              </a:solidFill>
              <a:latin typeface="Open Sauce Bold"/>
            </a:endParaRPr>
          </a:p>
        </p:txBody>
      </p:sp>
      <p:sp>
        <p:nvSpPr>
          <p:cNvPr id="12" name="TextBox 12"/>
          <p:cNvSpPr txBox="1"/>
          <p:nvPr/>
        </p:nvSpPr>
        <p:spPr>
          <a:xfrm rot="26173">
            <a:off x="17529070" y="9621561"/>
            <a:ext cx="442535" cy="323230"/>
          </a:xfrm>
          <a:prstGeom prst="rect">
            <a:avLst/>
          </a:prstGeom>
        </p:spPr>
        <p:txBody>
          <a:bodyPr lIns="0" tIns="0" rIns="0" bIns="0" rtlCol="0" anchor="t">
            <a:spAutoFit/>
          </a:bodyPr>
          <a:lstStyle/>
          <a:p>
            <a:pPr algn="ctr">
              <a:lnSpc>
                <a:spcPts val="2355"/>
              </a:lnSpc>
            </a:pPr>
            <a:r>
              <a:rPr lang="tr-TR" sz="2403" dirty="0">
                <a:solidFill>
                  <a:srgbClr val="1C1D15"/>
                </a:solidFill>
                <a:latin typeface="Source Serif Pro Bold"/>
              </a:rPr>
              <a:t>25</a:t>
            </a:r>
            <a:endParaRPr lang="en-US" sz="2403" dirty="0">
              <a:solidFill>
                <a:srgbClr val="1C1D15"/>
              </a:solidFill>
              <a:latin typeface="Source Serif Pro Bold"/>
            </a:endParaRPr>
          </a:p>
        </p:txBody>
      </p:sp>
      <p:sp>
        <p:nvSpPr>
          <p:cNvPr id="13" name="TextBox 13"/>
          <p:cNvSpPr txBox="1"/>
          <p:nvPr/>
        </p:nvSpPr>
        <p:spPr>
          <a:xfrm>
            <a:off x="1803791" y="1389638"/>
            <a:ext cx="7340209" cy="1402921"/>
          </a:xfrm>
          <a:prstGeom prst="rect">
            <a:avLst/>
          </a:prstGeom>
        </p:spPr>
        <p:txBody>
          <a:bodyPr lIns="0" tIns="0" rIns="0" bIns="0" rtlCol="0" anchor="t">
            <a:spAutoFit/>
          </a:bodyPr>
          <a:lstStyle/>
          <a:p>
            <a:pPr marL="0" lvl="0" indent="0" algn="l">
              <a:lnSpc>
                <a:spcPts val="5462"/>
              </a:lnSpc>
              <a:spcBef>
                <a:spcPct val="0"/>
              </a:spcBef>
            </a:pPr>
            <a:r>
              <a:rPr lang="en-US" sz="4965" spc="-89" dirty="0">
                <a:solidFill>
                  <a:srgbClr val="1C1D15"/>
                </a:solidFill>
                <a:latin typeface="Fraunces Semi-Bold"/>
              </a:rPr>
              <a:t>ALANDA OKUTULAN DERSLER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8000">
            <a:off x="3968613" y="-4018398"/>
            <a:ext cx="10350774" cy="18323797"/>
          </a:xfrm>
          <a:custGeom>
            <a:avLst/>
            <a:gdLst/>
            <a:ahLst/>
            <a:cxnLst/>
            <a:rect l="l" t="t" r="r" b="b"/>
            <a:pathLst>
              <a:path w="10350774" h="18323797">
                <a:moveTo>
                  <a:pt x="10286937" y="0"/>
                </a:moveTo>
                <a:lnTo>
                  <a:pt x="10350774" y="18287888"/>
                </a:lnTo>
                <a:lnTo>
                  <a:pt x="63837" y="18323796"/>
                </a:lnTo>
                <a:lnTo>
                  <a:pt x="0" y="35908"/>
                </a:lnTo>
                <a:lnTo>
                  <a:pt x="10286937" y="0"/>
                </a:lnTo>
                <a:close/>
              </a:path>
            </a:pathLst>
          </a:custGeom>
          <a:blipFill>
            <a:blip r:embed="rId2"/>
            <a:stretch>
              <a:fillRect l="-20946" t="-48" r="-20494" b="-372"/>
            </a:stretch>
          </a:blipFill>
        </p:spPr>
        <p:txBody>
          <a:bodyPr/>
          <a:lstStyle/>
          <a:p>
            <a:endParaRPr lang="tr-TR"/>
          </a:p>
        </p:txBody>
      </p:sp>
      <p:grpSp>
        <p:nvGrpSpPr>
          <p:cNvPr id="3" name="Group 3"/>
          <p:cNvGrpSpPr/>
          <p:nvPr/>
        </p:nvGrpSpPr>
        <p:grpSpPr>
          <a:xfrm>
            <a:off x="1655979" y="2742571"/>
            <a:ext cx="4514725" cy="1123797"/>
            <a:chOff x="0" y="0"/>
            <a:chExt cx="5732612" cy="1426951"/>
          </a:xfrm>
        </p:grpSpPr>
        <p:sp>
          <p:nvSpPr>
            <p:cNvPr id="4" name="Freeform 4"/>
            <p:cNvSpPr/>
            <p:nvPr/>
          </p:nvSpPr>
          <p:spPr>
            <a:xfrm>
              <a:off x="0" y="0"/>
              <a:ext cx="5732612" cy="1426951"/>
            </a:xfrm>
            <a:custGeom>
              <a:avLst/>
              <a:gdLst/>
              <a:ahLst/>
              <a:cxnLst/>
              <a:rect l="l" t="t" r="r" b="b"/>
              <a:pathLst>
                <a:path w="5732612" h="1426951">
                  <a:moveTo>
                    <a:pt x="0" y="0"/>
                  </a:moveTo>
                  <a:lnTo>
                    <a:pt x="5732612" y="0"/>
                  </a:lnTo>
                  <a:lnTo>
                    <a:pt x="5732612" y="1426951"/>
                  </a:lnTo>
                  <a:lnTo>
                    <a:pt x="0" y="1426951"/>
                  </a:lnTo>
                  <a:close/>
                </a:path>
              </a:pathLst>
            </a:custGeom>
            <a:solidFill>
              <a:srgbClr val="C29DD1">
                <a:alpha val="80000"/>
              </a:srgbClr>
            </a:solidFill>
          </p:spPr>
          <p:txBody>
            <a:bodyPr/>
            <a:lstStyle/>
            <a:p>
              <a:endParaRPr lang="tr-TR"/>
            </a:p>
          </p:txBody>
        </p:sp>
        <p:sp>
          <p:nvSpPr>
            <p:cNvPr id="5" name="TextBox 5"/>
            <p:cNvSpPr txBox="1"/>
            <p:nvPr/>
          </p:nvSpPr>
          <p:spPr>
            <a:xfrm>
              <a:off x="0" y="-38100"/>
              <a:ext cx="5732612" cy="1465051"/>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583203" y="2547554"/>
            <a:ext cx="4125398" cy="1318814"/>
            <a:chOff x="0" y="0"/>
            <a:chExt cx="5238260" cy="1674575"/>
          </a:xfrm>
        </p:grpSpPr>
        <p:sp>
          <p:nvSpPr>
            <p:cNvPr id="7" name="Freeform 7"/>
            <p:cNvSpPr/>
            <p:nvPr/>
          </p:nvSpPr>
          <p:spPr>
            <a:xfrm>
              <a:off x="0" y="0"/>
              <a:ext cx="5238260" cy="1674575"/>
            </a:xfrm>
            <a:custGeom>
              <a:avLst/>
              <a:gdLst/>
              <a:ahLst/>
              <a:cxnLst/>
              <a:rect l="l" t="t" r="r" b="b"/>
              <a:pathLst>
                <a:path w="5238260" h="1674575">
                  <a:moveTo>
                    <a:pt x="0" y="0"/>
                  </a:moveTo>
                  <a:lnTo>
                    <a:pt x="5238260" y="0"/>
                  </a:lnTo>
                  <a:lnTo>
                    <a:pt x="5238260" y="1674575"/>
                  </a:lnTo>
                  <a:lnTo>
                    <a:pt x="0" y="1674575"/>
                  </a:lnTo>
                  <a:close/>
                </a:path>
              </a:pathLst>
            </a:custGeom>
            <a:solidFill>
              <a:srgbClr val="C29DD1">
                <a:alpha val="80000"/>
              </a:srgbClr>
            </a:solidFill>
          </p:spPr>
          <p:txBody>
            <a:bodyPr/>
            <a:lstStyle/>
            <a:p>
              <a:endParaRPr lang="tr-TR"/>
            </a:p>
          </p:txBody>
        </p:sp>
        <p:sp>
          <p:nvSpPr>
            <p:cNvPr id="8" name="TextBox 8"/>
            <p:cNvSpPr txBox="1"/>
            <p:nvPr/>
          </p:nvSpPr>
          <p:spPr>
            <a:xfrm>
              <a:off x="0" y="-38100"/>
              <a:ext cx="5238260" cy="171267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34089" y="4001597"/>
            <a:ext cx="7043046" cy="4902556"/>
            <a:chOff x="0" y="0"/>
            <a:chExt cx="4021919" cy="2799596"/>
          </a:xfrm>
        </p:grpSpPr>
        <p:sp>
          <p:nvSpPr>
            <p:cNvPr id="10" name="Freeform 10"/>
            <p:cNvSpPr/>
            <p:nvPr/>
          </p:nvSpPr>
          <p:spPr>
            <a:xfrm>
              <a:off x="-2540" y="-5080"/>
              <a:ext cx="4032079" cy="2808486"/>
            </a:xfrm>
            <a:custGeom>
              <a:avLst/>
              <a:gdLst/>
              <a:ahLst/>
              <a:cxnLst/>
              <a:rect l="l" t="t" r="r" b="b"/>
              <a:pathLst>
                <a:path w="4032079" h="2808486">
                  <a:moveTo>
                    <a:pt x="3998511" y="15761"/>
                  </a:moveTo>
                  <a:lnTo>
                    <a:pt x="3984672" y="15761"/>
                  </a:lnTo>
                  <a:cubicBezTo>
                    <a:pt x="3655999" y="15761"/>
                    <a:pt x="3327326" y="18134"/>
                    <a:pt x="3000383" y="20508"/>
                  </a:cubicBezTo>
                  <a:cubicBezTo>
                    <a:pt x="2417421" y="25255"/>
                    <a:pt x="1832729" y="32376"/>
                    <a:pt x="1249767" y="33563"/>
                  </a:cubicBezTo>
                  <a:cubicBezTo>
                    <a:pt x="1023156" y="33563"/>
                    <a:pt x="796545" y="25255"/>
                    <a:pt x="569933" y="15761"/>
                  </a:cubicBezTo>
                  <a:cubicBezTo>
                    <a:pt x="383109" y="7454"/>
                    <a:pt x="192824" y="0"/>
                    <a:pt x="6000" y="9827"/>
                  </a:cubicBezTo>
                  <a:cubicBezTo>
                    <a:pt x="7730" y="197337"/>
                    <a:pt x="9459" y="384847"/>
                    <a:pt x="12919" y="571170"/>
                  </a:cubicBezTo>
                  <a:cubicBezTo>
                    <a:pt x="18109" y="987727"/>
                    <a:pt x="26758" y="1404285"/>
                    <a:pt x="21568" y="1820842"/>
                  </a:cubicBezTo>
                  <a:cubicBezTo>
                    <a:pt x="19839" y="2027340"/>
                    <a:pt x="7730" y="2233839"/>
                    <a:pt x="2540" y="2440337"/>
                  </a:cubicBezTo>
                  <a:cubicBezTo>
                    <a:pt x="0" y="2551893"/>
                    <a:pt x="12919" y="2663450"/>
                    <a:pt x="23298" y="2773820"/>
                  </a:cubicBezTo>
                  <a:cubicBezTo>
                    <a:pt x="104602" y="2769073"/>
                    <a:pt x="187635" y="2772633"/>
                    <a:pt x="267208" y="2777380"/>
                  </a:cubicBezTo>
                  <a:cubicBezTo>
                    <a:pt x="390028" y="2784501"/>
                    <a:pt x="511118" y="2792808"/>
                    <a:pt x="633938" y="2796369"/>
                  </a:cubicBezTo>
                  <a:cubicBezTo>
                    <a:pt x="1201331" y="2808486"/>
                    <a:pt x="1770454" y="2801116"/>
                    <a:pt x="2337847" y="2791622"/>
                  </a:cubicBezTo>
                  <a:cubicBezTo>
                    <a:pt x="2896592" y="2780940"/>
                    <a:pt x="3457065" y="2769073"/>
                    <a:pt x="4017539" y="2767886"/>
                  </a:cubicBezTo>
                  <a:cubicBezTo>
                    <a:pt x="4007160" y="2611232"/>
                    <a:pt x="3995051" y="2454578"/>
                    <a:pt x="3988132" y="2296737"/>
                  </a:cubicBezTo>
                  <a:cubicBezTo>
                    <a:pt x="3970833" y="1901542"/>
                    <a:pt x="3995051" y="1507534"/>
                    <a:pt x="4010620" y="1112338"/>
                  </a:cubicBezTo>
                  <a:cubicBezTo>
                    <a:pt x="4025729" y="747999"/>
                    <a:pt x="4032079" y="381287"/>
                    <a:pt x="3998511" y="15761"/>
                  </a:cubicBezTo>
                  <a:close/>
                </a:path>
              </a:pathLst>
            </a:custGeom>
            <a:solidFill>
              <a:srgbClr val="FFD159">
                <a:alpha val="80000"/>
              </a:srgbClr>
            </a:solidFill>
            <a:ln w="12700">
              <a:solidFill>
                <a:srgbClr val="000000"/>
              </a:solidFill>
            </a:ln>
          </p:spPr>
          <p:txBody>
            <a:bodyPr/>
            <a:lstStyle/>
            <a:p>
              <a:endParaRPr lang="tr-TR"/>
            </a:p>
          </p:txBody>
        </p:sp>
      </p:grpSp>
      <p:grpSp>
        <p:nvGrpSpPr>
          <p:cNvPr id="11" name="Group 11"/>
          <p:cNvGrpSpPr/>
          <p:nvPr/>
        </p:nvGrpSpPr>
        <p:grpSpPr>
          <a:xfrm rot="-10800000">
            <a:off x="9532108" y="4010174"/>
            <a:ext cx="7145236" cy="4893979"/>
            <a:chOff x="0" y="0"/>
            <a:chExt cx="4080274" cy="2794697"/>
          </a:xfrm>
        </p:grpSpPr>
        <p:sp>
          <p:nvSpPr>
            <p:cNvPr id="12" name="Freeform 12"/>
            <p:cNvSpPr/>
            <p:nvPr/>
          </p:nvSpPr>
          <p:spPr>
            <a:xfrm>
              <a:off x="-2540" y="-5080"/>
              <a:ext cx="4090434" cy="2803587"/>
            </a:xfrm>
            <a:custGeom>
              <a:avLst/>
              <a:gdLst/>
              <a:ahLst/>
              <a:cxnLst/>
              <a:rect l="l" t="t" r="r" b="b"/>
              <a:pathLst>
                <a:path w="4090434" h="2803587">
                  <a:moveTo>
                    <a:pt x="4056489" y="15742"/>
                  </a:moveTo>
                  <a:lnTo>
                    <a:pt x="4042450" y="15742"/>
                  </a:lnTo>
                  <a:cubicBezTo>
                    <a:pt x="3709008" y="15742"/>
                    <a:pt x="3375566" y="18112"/>
                    <a:pt x="3043880" y="20481"/>
                  </a:cubicBezTo>
                  <a:cubicBezTo>
                    <a:pt x="2452459" y="25220"/>
                    <a:pt x="1859284" y="32328"/>
                    <a:pt x="1267864" y="33513"/>
                  </a:cubicBezTo>
                  <a:cubicBezTo>
                    <a:pt x="1037964" y="33513"/>
                    <a:pt x="808065" y="25220"/>
                    <a:pt x="578166" y="15742"/>
                  </a:cubicBezTo>
                  <a:cubicBezTo>
                    <a:pt x="388630" y="7449"/>
                    <a:pt x="195585" y="0"/>
                    <a:pt x="6050" y="9819"/>
                  </a:cubicBezTo>
                  <a:cubicBezTo>
                    <a:pt x="7805" y="197001"/>
                    <a:pt x="9560" y="384183"/>
                    <a:pt x="13070" y="570180"/>
                  </a:cubicBezTo>
                  <a:cubicBezTo>
                    <a:pt x="18335" y="986008"/>
                    <a:pt x="27109" y="1401836"/>
                    <a:pt x="21845" y="1817665"/>
                  </a:cubicBezTo>
                  <a:cubicBezTo>
                    <a:pt x="20090" y="2023802"/>
                    <a:pt x="7805" y="2229939"/>
                    <a:pt x="2540" y="2436076"/>
                  </a:cubicBezTo>
                  <a:cubicBezTo>
                    <a:pt x="0" y="2547437"/>
                    <a:pt x="13070" y="2658799"/>
                    <a:pt x="23599" y="2768975"/>
                  </a:cubicBezTo>
                  <a:cubicBezTo>
                    <a:pt x="106082" y="2764237"/>
                    <a:pt x="190320" y="2767791"/>
                    <a:pt x="271048" y="2772529"/>
                  </a:cubicBezTo>
                  <a:cubicBezTo>
                    <a:pt x="395650" y="2779638"/>
                    <a:pt x="518497" y="2787930"/>
                    <a:pt x="643099" y="2791485"/>
                  </a:cubicBezTo>
                  <a:cubicBezTo>
                    <a:pt x="1218725" y="2803587"/>
                    <a:pt x="1796106" y="2796223"/>
                    <a:pt x="2371731" y="2786746"/>
                  </a:cubicBezTo>
                  <a:cubicBezTo>
                    <a:pt x="2938582" y="2776084"/>
                    <a:pt x="3507188" y="2764237"/>
                    <a:pt x="4075794" y="2763052"/>
                  </a:cubicBezTo>
                  <a:cubicBezTo>
                    <a:pt x="4065264" y="2606672"/>
                    <a:pt x="4052980" y="2450292"/>
                    <a:pt x="4045960" y="2292728"/>
                  </a:cubicBezTo>
                  <a:cubicBezTo>
                    <a:pt x="4028410" y="1898224"/>
                    <a:pt x="4052980" y="1504905"/>
                    <a:pt x="4068774" y="1110401"/>
                  </a:cubicBezTo>
                  <a:cubicBezTo>
                    <a:pt x="4084084" y="746700"/>
                    <a:pt x="4090434" y="380629"/>
                    <a:pt x="4056489" y="15742"/>
                  </a:cubicBezTo>
                  <a:close/>
                </a:path>
              </a:pathLst>
            </a:custGeom>
            <a:solidFill>
              <a:srgbClr val="FFD159">
                <a:alpha val="80000"/>
              </a:srgbClr>
            </a:solidFill>
            <a:ln w="12700" cap="sq">
              <a:solidFill>
                <a:srgbClr val="000000"/>
              </a:solidFill>
              <a:prstDash val="solid"/>
              <a:miter/>
            </a:ln>
          </p:spPr>
          <p:txBody>
            <a:bodyPr/>
            <a:lstStyle/>
            <a:p>
              <a:endParaRPr lang="tr-TR"/>
            </a:p>
          </p:txBody>
        </p:sp>
      </p:grpSp>
      <p:grpSp>
        <p:nvGrpSpPr>
          <p:cNvPr id="13" name="Group 13"/>
          <p:cNvGrpSpPr/>
          <p:nvPr/>
        </p:nvGrpSpPr>
        <p:grpSpPr>
          <a:xfrm>
            <a:off x="17473222" y="9467924"/>
            <a:ext cx="543705" cy="552303"/>
            <a:chOff x="0" y="0"/>
            <a:chExt cx="846253" cy="859634"/>
          </a:xfrm>
        </p:grpSpPr>
        <p:sp>
          <p:nvSpPr>
            <p:cNvPr id="14" name="Freeform 14"/>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15" name="TextBox 15"/>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rot="-10800000">
            <a:off x="16147318" y="955603"/>
            <a:ext cx="943909" cy="1084953"/>
          </a:xfrm>
          <a:custGeom>
            <a:avLst/>
            <a:gdLst/>
            <a:ahLst/>
            <a:cxnLst/>
            <a:rect l="l" t="t" r="r" b="b"/>
            <a:pathLst>
              <a:path w="943909" h="1084953">
                <a:moveTo>
                  <a:pt x="0" y="0"/>
                </a:moveTo>
                <a:lnTo>
                  <a:pt x="943910" y="0"/>
                </a:lnTo>
                <a:lnTo>
                  <a:pt x="943910" y="1084953"/>
                </a:lnTo>
                <a:lnTo>
                  <a:pt x="0" y="108495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tr-TR"/>
          </a:p>
        </p:txBody>
      </p:sp>
      <p:sp>
        <p:nvSpPr>
          <p:cNvPr id="17" name="Freeform 17"/>
          <p:cNvSpPr/>
          <p:nvPr/>
        </p:nvSpPr>
        <p:spPr>
          <a:xfrm rot="5400000">
            <a:off x="-1332489" y="-1124978"/>
            <a:ext cx="2914822" cy="2914822"/>
          </a:xfrm>
          <a:custGeom>
            <a:avLst/>
            <a:gdLst/>
            <a:ahLst/>
            <a:cxnLst/>
            <a:rect l="l" t="t" r="r" b="b"/>
            <a:pathLst>
              <a:path w="2914822" h="2914822">
                <a:moveTo>
                  <a:pt x="0" y="0"/>
                </a:moveTo>
                <a:lnTo>
                  <a:pt x="2914822" y="0"/>
                </a:lnTo>
                <a:lnTo>
                  <a:pt x="2914822" y="2914823"/>
                </a:lnTo>
                <a:lnTo>
                  <a:pt x="0" y="291482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txBody>
          <a:bodyPr/>
          <a:lstStyle/>
          <a:p>
            <a:endParaRPr lang="tr-TR"/>
          </a:p>
        </p:txBody>
      </p:sp>
      <p:sp>
        <p:nvSpPr>
          <p:cNvPr id="18" name="Freeform 18"/>
          <p:cNvSpPr/>
          <p:nvPr/>
        </p:nvSpPr>
        <p:spPr>
          <a:xfrm rot="682346">
            <a:off x="-563680" y="9471740"/>
            <a:ext cx="6166594" cy="4114800"/>
          </a:xfrm>
          <a:custGeom>
            <a:avLst/>
            <a:gdLst/>
            <a:ahLst/>
            <a:cxnLst/>
            <a:rect l="l" t="t" r="r" b="b"/>
            <a:pathLst>
              <a:path w="6166594" h="4114800">
                <a:moveTo>
                  <a:pt x="0" y="0"/>
                </a:moveTo>
                <a:lnTo>
                  <a:pt x="6166594" y="0"/>
                </a:lnTo>
                <a:lnTo>
                  <a:pt x="616659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tr-TR"/>
          </a:p>
        </p:txBody>
      </p:sp>
      <p:sp>
        <p:nvSpPr>
          <p:cNvPr id="19" name="TextBox 19"/>
          <p:cNvSpPr txBox="1"/>
          <p:nvPr/>
        </p:nvSpPr>
        <p:spPr>
          <a:xfrm>
            <a:off x="10341260" y="4241232"/>
            <a:ext cx="5662880" cy="4959397"/>
          </a:xfrm>
          <a:prstGeom prst="rect">
            <a:avLst/>
          </a:prstGeom>
        </p:spPr>
        <p:txBody>
          <a:bodyPr lIns="0" tIns="0" rIns="0" bIns="0" rtlCol="0" anchor="t">
            <a:spAutoFit/>
          </a:bodyPr>
          <a:lstStyle/>
          <a:p>
            <a:pPr marL="485314" lvl="1" indent="-242657">
              <a:lnSpc>
                <a:spcPts val="4136"/>
              </a:lnSpc>
              <a:buFont typeface="Arial"/>
              <a:buChar char="•"/>
            </a:pPr>
            <a:r>
              <a:rPr lang="en-US" sz="2247">
                <a:solidFill>
                  <a:srgbClr val="1C1D15"/>
                </a:solidFill>
                <a:latin typeface="Open Sauce Bold"/>
              </a:rPr>
              <a:t>İnsan Kaynakları Yönetimi</a:t>
            </a:r>
          </a:p>
          <a:p>
            <a:pPr marL="485314" lvl="1" indent="-242657">
              <a:lnSpc>
                <a:spcPts val="4136"/>
              </a:lnSpc>
              <a:buFont typeface="Arial"/>
              <a:buChar char="•"/>
            </a:pPr>
            <a:r>
              <a:rPr lang="en-US" sz="2247">
                <a:solidFill>
                  <a:srgbClr val="1C1D15"/>
                </a:solidFill>
                <a:latin typeface="Open Sauce Bold"/>
              </a:rPr>
              <a:t>Sağlık Yönetimi</a:t>
            </a:r>
          </a:p>
          <a:p>
            <a:pPr marL="485314" lvl="1" indent="-242657">
              <a:lnSpc>
                <a:spcPts val="4136"/>
              </a:lnSpc>
              <a:buFont typeface="Arial"/>
              <a:buChar char="•"/>
            </a:pPr>
            <a:r>
              <a:rPr lang="en-US" sz="2247">
                <a:solidFill>
                  <a:srgbClr val="1C1D15"/>
                </a:solidFill>
                <a:latin typeface="Open Sauce Bold"/>
              </a:rPr>
              <a:t>Yönetim Bilişim Sistemleri</a:t>
            </a:r>
          </a:p>
          <a:p>
            <a:pPr marL="485314" lvl="1" indent="-242657">
              <a:lnSpc>
                <a:spcPts val="4136"/>
              </a:lnSpc>
              <a:buFont typeface="Arial"/>
              <a:buChar char="•"/>
            </a:pPr>
            <a:r>
              <a:rPr lang="en-US" sz="2247">
                <a:solidFill>
                  <a:srgbClr val="1C1D15"/>
                </a:solidFill>
                <a:latin typeface="Open Sauce Bold"/>
              </a:rPr>
              <a:t>Halkla İlişkiler ve Reklamcılık</a:t>
            </a:r>
          </a:p>
          <a:p>
            <a:pPr marL="485314" lvl="1" indent="-242657">
              <a:lnSpc>
                <a:spcPts val="4136"/>
              </a:lnSpc>
              <a:buFont typeface="Arial"/>
              <a:buChar char="•"/>
            </a:pPr>
            <a:r>
              <a:rPr lang="en-US" sz="2247">
                <a:solidFill>
                  <a:srgbClr val="1C1D15"/>
                </a:solidFill>
                <a:latin typeface="Open Sauce Bold"/>
              </a:rPr>
              <a:t>Halkla İlişkiler ve Tanıtım</a:t>
            </a:r>
          </a:p>
          <a:p>
            <a:pPr>
              <a:lnSpc>
                <a:spcPts val="3768"/>
              </a:lnSpc>
            </a:pPr>
            <a:endParaRPr lang="en-US" sz="2247">
              <a:solidFill>
                <a:srgbClr val="1C1D15"/>
              </a:solidFill>
              <a:latin typeface="Open Sauce Bold"/>
            </a:endParaRPr>
          </a:p>
          <a:p>
            <a:pPr>
              <a:lnSpc>
                <a:spcPts val="3768"/>
              </a:lnSpc>
            </a:pPr>
            <a:endParaRPr lang="en-US" sz="2247">
              <a:solidFill>
                <a:srgbClr val="1C1D15"/>
              </a:solidFill>
              <a:latin typeface="Open Sauce Bold"/>
            </a:endParaRPr>
          </a:p>
          <a:p>
            <a:pPr>
              <a:lnSpc>
                <a:spcPts val="3768"/>
              </a:lnSpc>
            </a:pPr>
            <a:endParaRPr lang="en-US" sz="2247">
              <a:solidFill>
                <a:srgbClr val="1C1D15"/>
              </a:solidFill>
              <a:latin typeface="Open Sauce Bold"/>
            </a:endParaRPr>
          </a:p>
          <a:p>
            <a:pPr>
              <a:lnSpc>
                <a:spcPts val="3768"/>
              </a:lnSpc>
            </a:pPr>
            <a:endParaRPr lang="en-US" sz="2247">
              <a:solidFill>
                <a:srgbClr val="1C1D15"/>
              </a:solidFill>
              <a:latin typeface="Open Sauce Bold"/>
            </a:endParaRPr>
          </a:p>
          <a:p>
            <a:pPr>
              <a:lnSpc>
                <a:spcPts val="3768"/>
              </a:lnSpc>
            </a:pPr>
            <a:endParaRPr lang="en-US" sz="2247">
              <a:solidFill>
                <a:srgbClr val="1C1D15"/>
              </a:solidFill>
              <a:latin typeface="Open Sauce Bold"/>
            </a:endParaRPr>
          </a:p>
        </p:txBody>
      </p:sp>
      <p:sp>
        <p:nvSpPr>
          <p:cNvPr id="20" name="TextBox 20"/>
          <p:cNvSpPr txBox="1"/>
          <p:nvPr/>
        </p:nvSpPr>
        <p:spPr>
          <a:xfrm>
            <a:off x="2102107" y="236960"/>
            <a:ext cx="13736654" cy="2389700"/>
          </a:xfrm>
          <a:prstGeom prst="rect">
            <a:avLst/>
          </a:prstGeom>
        </p:spPr>
        <p:txBody>
          <a:bodyPr lIns="0" tIns="0" rIns="0" bIns="0" rtlCol="0" anchor="t">
            <a:spAutoFit/>
          </a:bodyPr>
          <a:lstStyle/>
          <a:p>
            <a:pPr>
              <a:lnSpc>
                <a:spcPts val="6405"/>
              </a:lnSpc>
            </a:pPr>
            <a:r>
              <a:rPr lang="en-US" sz="5822" spc="-104">
                <a:solidFill>
                  <a:srgbClr val="1C1D15"/>
                </a:solidFill>
                <a:latin typeface="Fraunces Semi-Bold"/>
              </a:rPr>
              <a:t>MEZUNLARIN YERLEŞEBİLECEĞİ YÜKSEKÖĞRETİM PROGRAMLARI ?</a:t>
            </a:r>
          </a:p>
          <a:p>
            <a:pPr marL="0" lvl="0" indent="0" algn="l">
              <a:lnSpc>
                <a:spcPts val="5976"/>
              </a:lnSpc>
              <a:spcBef>
                <a:spcPct val="0"/>
              </a:spcBef>
            </a:pPr>
            <a:endParaRPr lang="en-US" sz="5822" spc="-104">
              <a:solidFill>
                <a:srgbClr val="1C1D15"/>
              </a:solidFill>
              <a:latin typeface="Fraunces Semi-Bold"/>
            </a:endParaRPr>
          </a:p>
        </p:txBody>
      </p:sp>
      <p:sp>
        <p:nvSpPr>
          <p:cNvPr id="21" name="TextBox 21"/>
          <p:cNvSpPr txBox="1"/>
          <p:nvPr/>
        </p:nvSpPr>
        <p:spPr>
          <a:xfrm>
            <a:off x="2102107" y="2910835"/>
            <a:ext cx="3845960" cy="1263325"/>
          </a:xfrm>
          <a:prstGeom prst="rect">
            <a:avLst/>
          </a:prstGeom>
        </p:spPr>
        <p:txBody>
          <a:bodyPr lIns="0" tIns="0" rIns="0" bIns="0" rtlCol="0" anchor="t">
            <a:spAutoFit/>
          </a:bodyPr>
          <a:lstStyle/>
          <a:p>
            <a:pPr>
              <a:lnSpc>
                <a:spcPts val="2549"/>
              </a:lnSpc>
            </a:pPr>
            <a:r>
              <a:rPr lang="en-US" sz="2602">
                <a:solidFill>
                  <a:srgbClr val="1C1D15"/>
                </a:solidFill>
                <a:latin typeface="Open Sauce Bold"/>
              </a:rPr>
              <a:t>ÖNLISANS PROGRAMLARI </a:t>
            </a:r>
          </a:p>
          <a:p>
            <a:pPr>
              <a:lnSpc>
                <a:spcPts val="2549"/>
              </a:lnSpc>
            </a:pPr>
            <a:r>
              <a:rPr lang="en-US" sz="2602">
                <a:solidFill>
                  <a:srgbClr val="1C1D15"/>
                </a:solidFill>
                <a:latin typeface="Open Sauce Bold"/>
              </a:rPr>
              <a:t> (2 YILLIK)</a:t>
            </a:r>
          </a:p>
          <a:p>
            <a:pPr>
              <a:lnSpc>
                <a:spcPts val="2549"/>
              </a:lnSpc>
            </a:pPr>
            <a:endParaRPr lang="en-US" sz="2602">
              <a:solidFill>
                <a:srgbClr val="1C1D15"/>
              </a:solidFill>
              <a:latin typeface="Open Sauce Bold"/>
            </a:endParaRPr>
          </a:p>
        </p:txBody>
      </p:sp>
      <p:sp>
        <p:nvSpPr>
          <p:cNvPr id="22" name="TextBox 22"/>
          <p:cNvSpPr txBox="1"/>
          <p:nvPr/>
        </p:nvSpPr>
        <p:spPr>
          <a:xfrm>
            <a:off x="9914944" y="2788585"/>
            <a:ext cx="3189781" cy="1351576"/>
          </a:xfrm>
          <a:prstGeom prst="rect">
            <a:avLst/>
          </a:prstGeom>
        </p:spPr>
        <p:txBody>
          <a:bodyPr lIns="0" tIns="0" rIns="0" bIns="0" rtlCol="0" anchor="t">
            <a:spAutoFit/>
          </a:bodyPr>
          <a:lstStyle/>
          <a:p>
            <a:pPr>
              <a:lnSpc>
                <a:spcPts val="2638"/>
              </a:lnSpc>
            </a:pPr>
            <a:r>
              <a:rPr lang="en-US" sz="2692">
                <a:solidFill>
                  <a:srgbClr val="1C1D15"/>
                </a:solidFill>
                <a:latin typeface="Open Sauce Bold"/>
              </a:rPr>
              <a:t>LİSANS PROGRAMLARI</a:t>
            </a:r>
          </a:p>
          <a:p>
            <a:pPr>
              <a:lnSpc>
                <a:spcPts val="2638"/>
              </a:lnSpc>
            </a:pPr>
            <a:r>
              <a:rPr lang="en-US" sz="2692">
                <a:solidFill>
                  <a:srgbClr val="1C1D15"/>
                </a:solidFill>
                <a:latin typeface="Open Sauce Bold"/>
              </a:rPr>
              <a:t> (4 YILLIK)</a:t>
            </a:r>
          </a:p>
          <a:p>
            <a:pPr>
              <a:lnSpc>
                <a:spcPts val="2638"/>
              </a:lnSpc>
            </a:pPr>
            <a:endParaRPr lang="en-US" sz="2692">
              <a:solidFill>
                <a:srgbClr val="1C1D15"/>
              </a:solidFill>
              <a:latin typeface="Open Sauce Bold"/>
            </a:endParaRPr>
          </a:p>
        </p:txBody>
      </p:sp>
      <p:sp>
        <p:nvSpPr>
          <p:cNvPr id="23" name="TextBox 23"/>
          <p:cNvSpPr txBox="1"/>
          <p:nvPr/>
        </p:nvSpPr>
        <p:spPr>
          <a:xfrm rot="26173">
            <a:off x="17529070" y="9621561"/>
            <a:ext cx="442535" cy="323230"/>
          </a:xfrm>
          <a:prstGeom prst="rect">
            <a:avLst/>
          </a:prstGeom>
        </p:spPr>
        <p:txBody>
          <a:bodyPr lIns="0" tIns="0" rIns="0" bIns="0" rtlCol="0" anchor="t">
            <a:spAutoFit/>
          </a:bodyPr>
          <a:lstStyle/>
          <a:p>
            <a:pPr algn="ctr">
              <a:lnSpc>
                <a:spcPts val="2355"/>
              </a:lnSpc>
            </a:pPr>
            <a:r>
              <a:rPr lang="tr-TR" sz="2403" dirty="0">
                <a:solidFill>
                  <a:srgbClr val="1C1D15"/>
                </a:solidFill>
                <a:latin typeface="Source Serif Pro Bold"/>
              </a:rPr>
              <a:t>26</a:t>
            </a:r>
            <a:endParaRPr lang="en-US" sz="2403" dirty="0">
              <a:solidFill>
                <a:srgbClr val="1C1D15"/>
              </a:solidFill>
              <a:latin typeface="Source Serif Pro Bold"/>
            </a:endParaRPr>
          </a:p>
        </p:txBody>
      </p:sp>
      <p:sp>
        <p:nvSpPr>
          <p:cNvPr id="24" name="TextBox 24"/>
          <p:cNvSpPr txBox="1"/>
          <p:nvPr/>
        </p:nvSpPr>
        <p:spPr>
          <a:xfrm>
            <a:off x="2102107" y="4250757"/>
            <a:ext cx="5992269" cy="5088344"/>
          </a:xfrm>
          <a:prstGeom prst="rect">
            <a:avLst/>
          </a:prstGeom>
        </p:spPr>
        <p:txBody>
          <a:bodyPr lIns="0" tIns="0" rIns="0" bIns="0" rtlCol="0" anchor="t">
            <a:spAutoFit/>
          </a:bodyPr>
          <a:lstStyle/>
          <a:p>
            <a:pPr marL="475418" lvl="1" indent="-237709">
              <a:lnSpc>
                <a:spcPts val="4051"/>
              </a:lnSpc>
              <a:buFont typeface="Arial"/>
              <a:buChar char="•"/>
            </a:pPr>
            <a:r>
              <a:rPr lang="en-US" sz="2202">
                <a:solidFill>
                  <a:srgbClr val="1C1D15"/>
                </a:solidFill>
                <a:latin typeface="Open Sauce Semi-Bold"/>
              </a:rPr>
              <a:t>Ağız ve Diş Sağlığı</a:t>
            </a:r>
          </a:p>
          <a:p>
            <a:pPr marL="475418" lvl="1" indent="-237709">
              <a:lnSpc>
                <a:spcPts val="4051"/>
              </a:lnSpc>
              <a:buFont typeface="Arial"/>
              <a:buChar char="•"/>
            </a:pPr>
            <a:r>
              <a:rPr lang="en-US" sz="2202">
                <a:solidFill>
                  <a:srgbClr val="1C1D15"/>
                </a:solidFill>
                <a:latin typeface="Open Sauce Bold"/>
              </a:rPr>
              <a:t>Büro Yönetimi ve Yönetici Asistanlığı</a:t>
            </a:r>
          </a:p>
          <a:p>
            <a:pPr marL="475418" lvl="1" indent="-237709">
              <a:lnSpc>
                <a:spcPts val="4051"/>
              </a:lnSpc>
              <a:buFont typeface="Arial"/>
              <a:buChar char="•"/>
            </a:pPr>
            <a:r>
              <a:rPr lang="en-US" sz="2202">
                <a:solidFill>
                  <a:srgbClr val="1C1D15"/>
                </a:solidFill>
                <a:latin typeface="Open Sauce Bold"/>
              </a:rPr>
              <a:t>Çağrı Merkezi Hizmetleri</a:t>
            </a:r>
          </a:p>
          <a:p>
            <a:pPr marL="475418" lvl="1" indent="-237709">
              <a:lnSpc>
                <a:spcPts val="4051"/>
              </a:lnSpc>
              <a:buFont typeface="Arial"/>
              <a:buChar char="•"/>
            </a:pPr>
            <a:r>
              <a:rPr lang="en-US" sz="2202">
                <a:solidFill>
                  <a:srgbClr val="1C1D15"/>
                </a:solidFill>
                <a:latin typeface="Open Sauce Bold"/>
              </a:rPr>
              <a:t>Tıbbi Dokümantasyon ve Sekreterlik</a:t>
            </a:r>
          </a:p>
          <a:p>
            <a:pPr marL="475418" lvl="1" indent="-237709">
              <a:lnSpc>
                <a:spcPts val="4051"/>
              </a:lnSpc>
              <a:buFont typeface="Arial"/>
              <a:buChar char="•"/>
            </a:pPr>
            <a:r>
              <a:rPr lang="en-US" sz="2202">
                <a:solidFill>
                  <a:srgbClr val="1C1D15"/>
                </a:solidFill>
                <a:latin typeface="Open Sauce Bold"/>
              </a:rPr>
              <a:t>İnsan Kaynakları Yönetimi</a:t>
            </a:r>
          </a:p>
          <a:p>
            <a:pPr marL="475418" lvl="1" indent="-237709">
              <a:lnSpc>
                <a:spcPts val="4051"/>
              </a:lnSpc>
              <a:buFont typeface="Arial"/>
              <a:buChar char="•"/>
            </a:pPr>
            <a:r>
              <a:rPr lang="en-US" sz="2202">
                <a:solidFill>
                  <a:srgbClr val="1C1D15"/>
                </a:solidFill>
                <a:latin typeface="Open Sauce Bold"/>
              </a:rPr>
              <a:t>Tıbbi Tanıtım ve Pazarlama</a:t>
            </a:r>
          </a:p>
          <a:p>
            <a:pPr marL="475418" lvl="1" indent="-237709">
              <a:lnSpc>
                <a:spcPts val="4051"/>
              </a:lnSpc>
              <a:buFont typeface="Arial"/>
              <a:buChar char="•"/>
            </a:pPr>
            <a:r>
              <a:rPr lang="en-US" sz="2202">
                <a:solidFill>
                  <a:srgbClr val="1C1D15"/>
                </a:solidFill>
                <a:latin typeface="Open Sauce Bold"/>
              </a:rPr>
              <a:t>Hukuk Büro Yönetimi ve Sekreterliği</a:t>
            </a:r>
          </a:p>
          <a:p>
            <a:pPr marL="475418" lvl="1" indent="-237709">
              <a:lnSpc>
                <a:spcPts val="4051"/>
              </a:lnSpc>
              <a:buFont typeface="Arial"/>
              <a:buChar char="•"/>
            </a:pPr>
            <a:r>
              <a:rPr lang="en-US" sz="2202">
                <a:solidFill>
                  <a:srgbClr val="1C1D15"/>
                </a:solidFill>
                <a:latin typeface="Open Sauce Bold"/>
              </a:rPr>
              <a:t>İşletme Yönetimi</a:t>
            </a:r>
          </a:p>
          <a:p>
            <a:pPr marL="475418" lvl="1" indent="-237709">
              <a:lnSpc>
                <a:spcPts val="4051"/>
              </a:lnSpc>
              <a:buFont typeface="Arial"/>
              <a:buChar char="•"/>
            </a:pPr>
            <a:r>
              <a:rPr lang="en-US" sz="2202">
                <a:solidFill>
                  <a:srgbClr val="1C1D15"/>
                </a:solidFill>
                <a:latin typeface="Open Sauce Bold"/>
              </a:rPr>
              <a:t>Sağlık Kurumları İşletmeciliği</a:t>
            </a:r>
          </a:p>
          <a:p>
            <a:pPr algn="l">
              <a:lnSpc>
                <a:spcPts val="4051"/>
              </a:lnSpc>
            </a:pPr>
            <a:endParaRPr lang="en-US" sz="2202">
              <a:solidFill>
                <a:srgbClr val="1C1D15"/>
              </a:solidFill>
              <a:latin typeface="Open Sauce Bo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8000">
            <a:off x="3968613" y="-4018398"/>
            <a:ext cx="10350774" cy="18323797"/>
          </a:xfrm>
          <a:custGeom>
            <a:avLst/>
            <a:gdLst/>
            <a:ahLst/>
            <a:cxnLst/>
            <a:rect l="l" t="t" r="r" b="b"/>
            <a:pathLst>
              <a:path w="10350774" h="18323797">
                <a:moveTo>
                  <a:pt x="10286937" y="0"/>
                </a:moveTo>
                <a:lnTo>
                  <a:pt x="10350774" y="18287888"/>
                </a:lnTo>
                <a:lnTo>
                  <a:pt x="63837" y="18323796"/>
                </a:lnTo>
                <a:lnTo>
                  <a:pt x="0" y="35908"/>
                </a:lnTo>
                <a:lnTo>
                  <a:pt x="10286937" y="0"/>
                </a:lnTo>
                <a:close/>
              </a:path>
            </a:pathLst>
          </a:custGeom>
          <a:blipFill>
            <a:blip r:embed="rId2"/>
            <a:stretch>
              <a:fillRect l="-20946" t="-48" r="-20494" b="-372"/>
            </a:stretch>
          </a:blipFill>
        </p:spPr>
        <p:txBody>
          <a:bodyPr/>
          <a:lstStyle/>
          <a:p>
            <a:endParaRPr lang="tr-TR"/>
          </a:p>
        </p:txBody>
      </p:sp>
      <p:grpSp>
        <p:nvGrpSpPr>
          <p:cNvPr id="12" name="Group 12"/>
          <p:cNvGrpSpPr/>
          <p:nvPr/>
        </p:nvGrpSpPr>
        <p:grpSpPr>
          <a:xfrm>
            <a:off x="9434989" y="3565923"/>
            <a:ext cx="984038" cy="999598"/>
            <a:chOff x="0" y="0"/>
            <a:chExt cx="846253" cy="859634"/>
          </a:xfrm>
        </p:grpSpPr>
        <p:sp>
          <p:nvSpPr>
            <p:cNvPr id="13" name="Freeform 13"/>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14" name="TextBox 14"/>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9434989" y="2128175"/>
            <a:ext cx="984038" cy="999598"/>
            <a:chOff x="0" y="0"/>
            <a:chExt cx="846253" cy="859634"/>
          </a:xfrm>
        </p:grpSpPr>
        <p:sp>
          <p:nvSpPr>
            <p:cNvPr id="16" name="Freeform 16"/>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17" name="TextBox 17"/>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9477559" y="6438662"/>
            <a:ext cx="984038" cy="999598"/>
            <a:chOff x="0" y="0"/>
            <a:chExt cx="846253" cy="859634"/>
          </a:xfrm>
        </p:grpSpPr>
        <p:sp>
          <p:nvSpPr>
            <p:cNvPr id="22" name="Freeform 22"/>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23" name="TextBox 23"/>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9434989" y="5000914"/>
            <a:ext cx="984038" cy="999598"/>
            <a:chOff x="0" y="0"/>
            <a:chExt cx="846253" cy="859634"/>
          </a:xfrm>
        </p:grpSpPr>
        <p:sp>
          <p:nvSpPr>
            <p:cNvPr id="25" name="Freeform 25"/>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26" name="TextBox 26"/>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27" name="Freeform 27"/>
          <p:cNvSpPr/>
          <p:nvPr/>
        </p:nvSpPr>
        <p:spPr>
          <a:xfrm>
            <a:off x="15785967" y="551114"/>
            <a:ext cx="1640226" cy="1797060"/>
          </a:xfrm>
          <a:custGeom>
            <a:avLst/>
            <a:gdLst/>
            <a:ahLst/>
            <a:cxnLst/>
            <a:rect l="l" t="t" r="r" b="b"/>
            <a:pathLst>
              <a:path w="1640226" h="1797060">
                <a:moveTo>
                  <a:pt x="0" y="0"/>
                </a:moveTo>
                <a:lnTo>
                  <a:pt x="1640225" y="0"/>
                </a:lnTo>
                <a:lnTo>
                  <a:pt x="1640225" y="1797060"/>
                </a:lnTo>
                <a:lnTo>
                  <a:pt x="0" y="1797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tr-TR"/>
          </a:p>
        </p:txBody>
      </p:sp>
      <p:sp>
        <p:nvSpPr>
          <p:cNvPr id="28" name="Freeform 28"/>
          <p:cNvSpPr/>
          <p:nvPr/>
        </p:nvSpPr>
        <p:spPr>
          <a:xfrm rot="4016787" flipH="1">
            <a:off x="-601228" y="-1740024"/>
            <a:ext cx="2827990" cy="4114800"/>
          </a:xfrm>
          <a:custGeom>
            <a:avLst/>
            <a:gdLst/>
            <a:ahLst/>
            <a:cxnLst/>
            <a:rect l="l" t="t" r="r" b="b"/>
            <a:pathLst>
              <a:path w="2827990" h="4114800">
                <a:moveTo>
                  <a:pt x="2827990" y="0"/>
                </a:moveTo>
                <a:lnTo>
                  <a:pt x="0" y="0"/>
                </a:lnTo>
                <a:lnTo>
                  <a:pt x="0" y="4114800"/>
                </a:lnTo>
                <a:lnTo>
                  <a:pt x="2827990" y="4114800"/>
                </a:lnTo>
                <a:lnTo>
                  <a:pt x="282799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tr-TR"/>
          </a:p>
        </p:txBody>
      </p:sp>
      <p:sp>
        <p:nvSpPr>
          <p:cNvPr id="29" name="Freeform 29"/>
          <p:cNvSpPr/>
          <p:nvPr/>
        </p:nvSpPr>
        <p:spPr>
          <a:xfrm rot="-745987">
            <a:off x="14384488" y="8121501"/>
            <a:ext cx="7320682" cy="4033030"/>
          </a:xfrm>
          <a:custGeom>
            <a:avLst/>
            <a:gdLst/>
            <a:ahLst/>
            <a:cxnLst/>
            <a:rect l="l" t="t" r="r" b="b"/>
            <a:pathLst>
              <a:path w="7320682" h="4033030">
                <a:moveTo>
                  <a:pt x="0" y="0"/>
                </a:moveTo>
                <a:lnTo>
                  <a:pt x="7320682" y="0"/>
                </a:lnTo>
                <a:lnTo>
                  <a:pt x="7320682" y="4033030"/>
                </a:lnTo>
                <a:lnTo>
                  <a:pt x="0" y="40330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tr-TR"/>
          </a:p>
        </p:txBody>
      </p:sp>
      <p:sp>
        <p:nvSpPr>
          <p:cNvPr id="38" name="TextBox 38"/>
          <p:cNvSpPr txBox="1"/>
          <p:nvPr/>
        </p:nvSpPr>
        <p:spPr>
          <a:xfrm>
            <a:off x="2649261" y="639730"/>
            <a:ext cx="9815584" cy="680085"/>
          </a:xfrm>
          <a:prstGeom prst="rect">
            <a:avLst/>
          </a:prstGeom>
        </p:spPr>
        <p:txBody>
          <a:bodyPr lIns="0" tIns="0" rIns="0" bIns="0" rtlCol="0" anchor="t">
            <a:spAutoFit/>
          </a:bodyPr>
          <a:lstStyle/>
          <a:p>
            <a:pPr>
              <a:lnSpc>
                <a:spcPts val="5279"/>
              </a:lnSpc>
            </a:pPr>
            <a:r>
              <a:rPr lang="en-US" sz="4799" spc="-86">
                <a:solidFill>
                  <a:srgbClr val="1C1D15"/>
                </a:solidFill>
                <a:latin typeface="Fraunces Semi-Bold"/>
              </a:rPr>
              <a:t>ÇALIŞMA ALANLARI</a:t>
            </a:r>
          </a:p>
        </p:txBody>
      </p:sp>
      <p:grpSp>
        <p:nvGrpSpPr>
          <p:cNvPr id="47" name="Group 13"/>
          <p:cNvGrpSpPr/>
          <p:nvPr/>
        </p:nvGrpSpPr>
        <p:grpSpPr>
          <a:xfrm>
            <a:off x="16464648" y="9240428"/>
            <a:ext cx="543705" cy="552303"/>
            <a:chOff x="0" y="0"/>
            <a:chExt cx="846253" cy="859634"/>
          </a:xfrm>
        </p:grpSpPr>
        <p:sp>
          <p:nvSpPr>
            <p:cNvPr id="48" name="Freeform 14"/>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49" name="TextBox 15"/>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50" name="TextBox 22"/>
          <p:cNvSpPr txBox="1"/>
          <p:nvPr/>
        </p:nvSpPr>
        <p:spPr>
          <a:xfrm rot="26173">
            <a:off x="16528441" y="9382680"/>
            <a:ext cx="442535" cy="307777"/>
          </a:xfrm>
          <a:prstGeom prst="rect">
            <a:avLst/>
          </a:prstGeom>
        </p:spPr>
        <p:txBody>
          <a:bodyPr lIns="0" tIns="0" rIns="0" bIns="0" rtlCol="0" anchor="t">
            <a:spAutoFit/>
          </a:bodyPr>
          <a:lstStyle/>
          <a:p>
            <a:pPr algn="ctr">
              <a:lnSpc>
                <a:spcPts val="2355"/>
              </a:lnSpc>
            </a:pPr>
            <a:r>
              <a:rPr lang="tr-TR" sz="2403" dirty="0">
                <a:solidFill>
                  <a:srgbClr val="1C1D15"/>
                </a:solidFill>
                <a:latin typeface="Source Serif Pro Bold"/>
              </a:rPr>
              <a:t>27</a:t>
            </a:r>
            <a:endParaRPr lang="en-US" sz="2403" dirty="0">
              <a:solidFill>
                <a:srgbClr val="1C1D15"/>
              </a:solidFill>
              <a:latin typeface="Source Serif Pro Bold"/>
            </a:endParaRPr>
          </a:p>
        </p:txBody>
      </p:sp>
      <p:pic>
        <p:nvPicPr>
          <p:cNvPr id="51" name="3 İçerik Yer Tutucusu" descr="Resim1.jpg"/>
          <p:cNvPicPr>
            <a:picLocks noChangeAspect="1"/>
          </p:cNvPicPr>
          <p:nvPr/>
        </p:nvPicPr>
        <p:blipFill>
          <a:blip r:embed="rId9" cstate="print"/>
          <a:srcRect b="4032"/>
          <a:stretch>
            <a:fillRect/>
          </a:stretch>
        </p:blipFill>
        <p:spPr>
          <a:xfrm>
            <a:off x="1153873" y="1733146"/>
            <a:ext cx="15192104" cy="808958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8000">
            <a:off x="3968613" y="-4018398"/>
            <a:ext cx="10350774" cy="18323797"/>
          </a:xfrm>
          <a:custGeom>
            <a:avLst/>
            <a:gdLst/>
            <a:ahLst/>
            <a:cxnLst/>
            <a:rect l="l" t="t" r="r" b="b"/>
            <a:pathLst>
              <a:path w="10350774" h="18323797">
                <a:moveTo>
                  <a:pt x="10286937" y="0"/>
                </a:moveTo>
                <a:lnTo>
                  <a:pt x="10350774" y="18287888"/>
                </a:lnTo>
                <a:lnTo>
                  <a:pt x="63837" y="18323796"/>
                </a:lnTo>
                <a:lnTo>
                  <a:pt x="0" y="35908"/>
                </a:lnTo>
                <a:lnTo>
                  <a:pt x="10286937" y="0"/>
                </a:lnTo>
                <a:close/>
              </a:path>
            </a:pathLst>
          </a:custGeom>
          <a:blipFill>
            <a:blip r:embed="rId2"/>
            <a:stretch>
              <a:fillRect l="-20946" t="-48" r="-20494" b="-372"/>
            </a:stretch>
          </a:blipFill>
        </p:spPr>
        <p:txBody>
          <a:bodyPr/>
          <a:lstStyle/>
          <a:p>
            <a:endParaRPr lang="tr-TR"/>
          </a:p>
        </p:txBody>
      </p:sp>
      <p:grpSp>
        <p:nvGrpSpPr>
          <p:cNvPr id="3" name="Group 3"/>
          <p:cNvGrpSpPr/>
          <p:nvPr/>
        </p:nvGrpSpPr>
        <p:grpSpPr>
          <a:xfrm>
            <a:off x="17473222" y="9467924"/>
            <a:ext cx="543705" cy="552303"/>
            <a:chOff x="0" y="0"/>
            <a:chExt cx="846253" cy="859634"/>
          </a:xfrm>
        </p:grpSpPr>
        <p:sp>
          <p:nvSpPr>
            <p:cNvPr id="4" name="Freeform 4"/>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5" name="TextBox 5"/>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036631" y="1429410"/>
            <a:ext cx="2510463" cy="5457528"/>
          </a:xfrm>
          <a:custGeom>
            <a:avLst/>
            <a:gdLst/>
            <a:ahLst/>
            <a:cxnLst/>
            <a:rect l="l" t="t" r="r" b="b"/>
            <a:pathLst>
              <a:path w="2510463" h="5457528">
                <a:moveTo>
                  <a:pt x="0" y="0"/>
                </a:moveTo>
                <a:lnTo>
                  <a:pt x="2510463" y="0"/>
                </a:lnTo>
                <a:lnTo>
                  <a:pt x="2510463" y="5457529"/>
                </a:lnTo>
                <a:lnTo>
                  <a:pt x="0" y="545752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endParaRPr lang="tr-TR"/>
          </a:p>
        </p:txBody>
      </p:sp>
      <p:sp>
        <p:nvSpPr>
          <p:cNvPr id="7" name="Freeform 7"/>
          <p:cNvSpPr/>
          <p:nvPr/>
        </p:nvSpPr>
        <p:spPr>
          <a:xfrm>
            <a:off x="4374045" y="2173581"/>
            <a:ext cx="10214019" cy="6239837"/>
          </a:xfrm>
          <a:custGeom>
            <a:avLst/>
            <a:gdLst/>
            <a:ahLst/>
            <a:cxnLst/>
            <a:rect l="l" t="t" r="r" b="b"/>
            <a:pathLst>
              <a:path w="10214019" h="6239837">
                <a:moveTo>
                  <a:pt x="0" y="0"/>
                </a:moveTo>
                <a:lnTo>
                  <a:pt x="10214020" y="0"/>
                </a:lnTo>
                <a:lnTo>
                  <a:pt x="10214020" y="6239837"/>
                </a:lnTo>
                <a:lnTo>
                  <a:pt x="0" y="62398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tr-TR"/>
          </a:p>
        </p:txBody>
      </p:sp>
      <p:sp>
        <p:nvSpPr>
          <p:cNvPr id="8" name="Freeform 8"/>
          <p:cNvSpPr/>
          <p:nvPr/>
        </p:nvSpPr>
        <p:spPr>
          <a:xfrm rot="2058856">
            <a:off x="13180073" y="2233276"/>
            <a:ext cx="1871406" cy="800026"/>
          </a:xfrm>
          <a:custGeom>
            <a:avLst/>
            <a:gdLst/>
            <a:ahLst/>
            <a:cxnLst/>
            <a:rect l="l" t="t" r="r" b="b"/>
            <a:pathLst>
              <a:path w="1871406" h="800026">
                <a:moveTo>
                  <a:pt x="0" y="0"/>
                </a:moveTo>
                <a:lnTo>
                  <a:pt x="1871406" y="0"/>
                </a:lnTo>
                <a:lnTo>
                  <a:pt x="1871406" y="800027"/>
                </a:lnTo>
                <a:lnTo>
                  <a:pt x="0" y="800027"/>
                </a:lnTo>
                <a:lnTo>
                  <a:pt x="0" y="0"/>
                </a:lnTo>
                <a:close/>
              </a:path>
            </a:pathLst>
          </a:custGeom>
          <a:blipFill>
            <a:blip r:embed="rId7">
              <a:alphaModFix amt="80000"/>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tr-TR"/>
          </a:p>
        </p:txBody>
      </p:sp>
      <p:sp>
        <p:nvSpPr>
          <p:cNvPr id="9" name="Freeform 9"/>
          <p:cNvSpPr/>
          <p:nvPr/>
        </p:nvSpPr>
        <p:spPr>
          <a:xfrm rot="-8900343">
            <a:off x="3973627" y="7580763"/>
            <a:ext cx="1877849" cy="802780"/>
          </a:xfrm>
          <a:custGeom>
            <a:avLst/>
            <a:gdLst/>
            <a:ahLst/>
            <a:cxnLst/>
            <a:rect l="l" t="t" r="r" b="b"/>
            <a:pathLst>
              <a:path w="1877849" h="802780">
                <a:moveTo>
                  <a:pt x="0" y="0"/>
                </a:moveTo>
                <a:lnTo>
                  <a:pt x="1877849" y="0"/>
                </a:lnTo>
                <a:lnTo>
                  <a:pt x="1877849" y="802780"/>
                </a:lnTo>
                <a:lnTo>
                  <a:pt x="0" y="802780"/>
                </a:lnTo>
                <a:lnTo>
                  <a:pt x="0" y="0"/>
                </a:lnTo>
                <a:close/>
              </a:path>
            </a:pathLst>
          </a:custGeom>
          <a:blipFill>
            <a:blip r:embed="rId7">
              <a:alphaModFix amt="80000"/>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tr-TR"/>
          </a:p>
        </p:txBody>
      </p:sp>
      <p:grpSp>
        <p:nvGrpSpPr>
          <p:cNvPr id="10" name="Group 10"/>
          <p:cNvGrpSpPr/>
          <p:nvPr/>
        </p:nvGrpSpPr>
        <p:grpSpPr>
          <a:xfrm rot="-31584">
            <a:off x="2009031" y="3129469"/>
            <a:ext cx="1474211" cy="1888626"/>
            <a:chOff x="0" y="0"/>
            <a:chExt cx="1965615" cy="2518168"/>
          </a:xfrm>
        </p:grpSpPr>
        <p:grpSp>
          <p:nvGrpSpPr>
            <p:cNvPr id="11" name="Group 11"/>
            <p:cNvGrpSpPr/>
            <p:nvPr/>
          </p:nvGrpSpPr>
          <p:grpSpPr>
            <a:xfrm>
              <a:off x="0" y="0"/>
              <a:ext cx="1965615" cy="2518168"/>
              <a:chOff x="0" y="0"/>
              <a:chExt cx="1831975" cy="2346960"/>
            </a:xfrm>
          </p:grpSpPr>
          <p:sp>
            <p:nvSpPr>
              <p:cNvPr id="12" name="Freeform 12"/>
              <p:cNvSpPr/>
              <p:nvPr/>
            </p:nvSpPr>
            <p:spPr>
              <a:xfrm>
                <a:off x="40384" y="44450"/>
                <a:ext cx="1746311" cy="2254250"/>
              </a:xfrm>
              <a:custGeom>
                <a:avLst/>
                <a:gdLst/>
                <a:ahLst/>
                <a:cxnLst/>
                <a:rect l="l" t="t" r="r" b="b"/>
                <a:pathLst>
                  <a:path w="1746311" h="2254250">
                    <a:moveTo>
                      <a:pt x="214159" y="1875790"/>
                    </a:moveTo>
                    <a:cubicBezTo>
                      <a:pt x="587407" y="1844040"/>
                      <a:pt x="753839" y="1814830"/>
                      <a:pt x="852964" y="1776730"/>
                    </a:cubicBezTo>
                    <a:cubicBezTo>
                      <a:pt x="921494" y="1750060"/>
                      <a:pt x="966774" y="1717040"/>
                      <a:pt x="1019395" y="1682750"/>
                    </a:cubicBezTo>
                    <a:cubicBezTo>
                      <a:pt x="1072017" y="1649730"/>
                      <a:pt x="1142996" y="1624330"/>
                      <a:pt x="1168695" y="1573530"/>
                    </a:cubicBezTo>
                    <a:cubicBezTo>
                      <a:pt x="1195618" y="1520190"/>
                      <a:pt x="1138101" y="1417320"/>
                      <a:pt x="1171142" y="1366520"/>
                    </a:cubicBezTo>
                    <a:cubicBezTo>
                      <a:pt x="1207855" y="1308100"/>
                      <a:pt x="1333903" y="1248410"/>
                      <a:pt x="1402434" y="1259840"/>
                    </a:cubicBezTo>
                    <a:cubicBezTo>
                      <a:pt x="1468517" y="1271270"/>
                      <a:pt x="1555404" y="1355090"/>
                      <a:pt x="1577432" y="1430020"/>
                    </a:cubicBezTo>
                    <a:cubicBezTo>
                      <a:pt x="1603131" y="1520190"/>
                      <a:pt x="1517468" y="1717040"/>
                      <a:pt x="1495440" y="1778000"/>
                    </a:cubicBezTo>
                    <a:cubicBezTo>
                      <a:pt x="1486873" y="1800860"/>
                      <a:pt x="1484426" y="1808480"/>
                      <a:pt x="1472188" y="1823720"/>
                    </a:cubicBezTo>
                    <a:cubicBezTo>
                      <a:pt x="1455056" y="1846580"/>
                      <a:pt x="1426909" y="1878330"/>
                      <a:pt x="1398762" y="1893570"/>
                    </a:cubicBezTo>
                    <a:cubicBezTo>
                      <a:pt x="1370616" y="1910080"/>
                      <a:pt x="1333903" y="1918970"/>
                      <a:pt x="1302085" y="1918970"/>
                    </a:cubicBezTo>
                    <a:cubicBezTo>
                      <a:pt x="1270267" y="1918970"/>
                      <a:pt x="1229883" y="1906270"/>
                      <a:pt x="1205408" y="1894840"/>
                    </a:cubicBezTo>
                    <a:cubicBezTo>
                      <a:pt x="1188275" y="1887220"/>
                      <a:pt x="1177261" y="1879600"/>
                      <a:pt x="1163800" y="1865630"/>
                    </a:cubicBezTo>
                    <a:cubicBezTo>
                      <a:pt x="1144219" y="1845310"/>
                      <a:pt x="1117297" y="1812290"/>
                      <a:pt x="1106283" y="1780540"/>
                    </a:cubicBezTo>
                    <a:cubicBezTo>
                      <a:pt x="1095269" y="1750060"/>
                      <a:pt x="1083031" y="1714500"/>
                      <a:pt x="1094045" y="1678940"/>
                    </a:cubicBezTo>
                    <a:cubicBezTo>
                      <a:pt x="1109954" y="1623060"/>
                      <a:pt x="1205408" y="1559560"/>
                      <a:pt x="1245792" y="1496060"/>
                    </a:cubicBezTo>
                    <a:cubicBezTo>
                      <a:pt x="1282505" y="1437640"/>
                      <a:pt x="1317994" y="1388110"/>
                      <a:pt x="1332679" y="1314450"/>
                    </a:cubicBezTo>
                    <a:cubicBezTo>
                      <a:pt x="1353483" y="1211580"/>
                      <a:pt x="1338798" y="1035050"/>
                      <a:pt x="1317994" y="929640"/>
                    </a:cubicBezTo>
                    <a:cubicBezTo>
                      <a:pt x="1303309" y="852170"/>
                      <a:pt x="1277610" y="795020"/>
                      <a:pt x="1247016" y="735330"/>
                    </a:cubicBezTo>
                    <a:cubicBezTo>
                      <a:pt x="1217645" y="678180"/>
                      <a:pt x="1183380" y="622300"/>
                      <a:pt x="1138101" y="580390"/>
                    </a:cubicBezTo>
                    <a:cubicBezTo>
                      <a:pt x="1092821" y="537210"/>
                      <a:pt x="1034081" y="502920"/>
                      <a:pt x="976564" y="481330"/>
                    </a:cubicBezTo>
                    <a:cubicBezTo>
                      <a:pt x="917823" y="459740"/>
                      <a:pt x="852964" y="450850"/>
                      <a:pt x="789328" y="453390"/>
                    </a:cubicBezTo>
                    <a:cubicBezTo>
                      <a:pt x="723245" y="455930"/>
                      <a:pt x="646148" y="468630"/>
                      <a:pt x="588631" y="501650"/>
                    </a:cubicBezTo>
                    <a:cubicBezTo>
                      <a:pt x="533561" y="533400"/>
                      <a:pt x="474821" y="586740"/>
                      <a:pt x="450345" y="642620"/>
                    </a:cubicBezTo>
                    <a:cubicBezTo>
                      <a:pt x="425870" y="697230"/>
                      <a:pt x="427094" y="774700"/>
                      <a:pt x="440555" y="834390"/>
                    </a:cubicBezTo>
                    <a:cubicBezTo>
                      <a:pt x="454017" y="895350"/>
                      <a:pt x="474821" y="951230"/>
                      <a:pt x="528666" y="1004570"/>
                    </a:cubicBezTo>
                    <a:cubicBezTo>
                      <a:pt x="621672" y="1097280"/>
                      <a:pt x="930061" y="1287780"/>
                      <a:pt x="1023067" y="1257300"/>
                    </a:cubicBezTo>
                    <a:cubicBezTo>
                      <a:pt x="1076913" y="1239520"/>
                      <a:pt x="1111178" y="1148080"/>
                      <a:pt x="1111178" y="1090930"/>
                    </a:cubicBezTo>
                    <a:cubicBezTo>
                      <a:pt x="1111178" y="1029970"/>
                      <a:pt x="994920" y="923290"/>
                      <a:pt x="1010829" y="902970"/>
                    </a:cubicBezTo>
                    <a:cubicBezTo>
                      <a:pt x="1025514" y="883920"/>
                      <a:pt x="1129534" y="934720"/>
                      <a:pt x="1187051" y="956310"/>
                    </a:cubicBezTo>
                    <a:cubicBezTo>
                      <a:pt x="1244568" y="977900"/>
                      <a:pt x="1357154" y="1004570"/>
                      <a:pt x="1357154" y="1031240"/>
                    </a:cubicBezTo>
                    <a:cubicBezTo>
                      <a:pt x="1357154" y="1057910"/>
                      <a:pt x="1243344" y="1116330"/>
                      <a:pt x="1184604" y="1115060"/>
                    </a:cubicBezTo>
                    <a:cubicBezTo>
                      <a:pt x="1122192" y="1113790"/>
                      <a:pt x="1059780" y="1062990"/>
                      <a:pt x="994920" y="1008380"/>
                    </a:cubicBezTo>
                    <a:cubicBezTo>
                      <a:pt x="903138" y="930910"/>
                      <a:pt x="692651" y="697230"/>
                      <a:pt x="711007" y="664210"/>
                    </a:cubicBezTo>
                    <a:cubicBezTo>
                      <a:pt x="723245" y="642620"/>
                      <a:pt x="887229" y="673100"/>
                      <a:pt x="895795" y="704850"/>
                    </a:cubicBezTo>
                    <a:cubicBezTo>
                      <a:pt x="905586" y="741680"/>
                      <a:pt x="693874" y="868680"/>
                      <a:pt x="703664" y="887730"/>
                    </a:cubicBezTo>
                    <a:cubicBezTo>
                      <a:pt x="712231" y="904240"/>
                      <a:pt x="892124" y="855980"/>
                      <a:pt x="892124" y="844550"/>
                    </a:cubicBezTo>
                    <a:cubicBezTo>
                      <a:pt x="890900" y="831850"/>
                      <a:pt x="703664" y="782320"/>
                      <a:pt x="649819" y="817880"/>
                    </a:cubicBezTo>
                    <a:cubicBezTo>
                      <a:pt x="594749" y="854710"/>
                      <a:pt x="624120" y="1037590"/>
                      <a:pt x="567827" y="1071880"/>
                    </a:cubicBezTo>
                    <a:cubicBezTo>
                      <a:pt x="512757" y="1106170"/>
                      <a:pt x="389157" y="1056640"/>
                      <a:pt x="318179" y="1027430"/>
                    </a:cubicBezTo>
                    <a:cubicBezTo>
                      <a:pt x="258214" y="1003300"/>
                      <a:pt x="161537" y="937260"/>
                      <a:pt x="166432" y="924560"/>
                    </a:cubicBezTo>
                    <a:cubicBezTo>
                      <a:pt x="171327" y="909320"/>
                      <a:pt x="325521" y="930910"/>
                      <a:pt x="389157" y="958850"/>
                    </a:cubicBezTo>
                    <a:cubicBezTo>
                      <a:pt x="445450" y="984250"/>
                      <a:pt x="493177" y="1029970"/>
                      <a:pt x="532338" y="1076960"/>
                    </a:cubicBezTo>
                    <a:cubicBezTo>
                      <a:pt x="571498" y="1123950"/>
                      <a:pt x="578841" y="1201420"/>
                      <a:pt x="624120" y="1239520"/>
                    </a:cubicBezTo>
                    <a:cubicBezTo>
                      <a:pt x="670623" y="1278890"/>
                      <a:pt x="746496" y="1290320"/>
                      <a:pt x="808908" y="1304290"/>
                    </a:cubicBezTo>
                    <a:cubicBezTo>
                      <a:pt x="868873" y="1316990"/>
                      <a:pt x="970445" y="1289050"/>
                      <a:pt x="991249" y="1322070"/>
                    </a:cubicBezTo>
                    <a:cubicBezTo>
                      <a:pt x="1013277" y="1356360"/>
                      <a:pt x="971669" y="1482090"/>
                      <a:pt x="928837" y="1512570"/>
                    </a:cubicBezTo>
                    <a:cubicBezTo>
                      <a:pt x="886005" y="1543050"/>
                      <a:pt x="796671" y="1503680"/>
                      <a:pt x="731811" y="1504950"/>
                    </a:cubicBezTo>
                    <a:cubicBezTo>
                      <a:pt x="669399" y="1506220"/>
                      <a:pt x="611882" y="1525270"/>
                      <a:pt x="548246" y="1522730"/>
                    </a:cubicBezTo>
                    <a:cubicBezTo>
                      <a:pt x="479716" y="1520190"/>
                      <a:pt x="402619" y="1513840"/>
                      <a:pt x="336535" y="1488440"/>
                    </a:cubicBezTo>
                    <a:cubicBezTo>
                      <a:pt x="268005" y="1461770"/>
                      <a:pt x="190907" y="1417320"/>
                      <a:pt x="144404" y="1363980"/>
                    </a:cubicBezTo>
                    <a:cubicBezTo>
                      <a:pt x="101573" y="1315720"/>
                      <a:pt x="80769" y="1252220"/>
                      <a:pt x="59965" y="1192530"/>
                    </a:cubicBezTo>
                    <a:cubicBezTo>
                      <a:pt x="39161" y="1134110"/>
                      <a:pt x="22028" y="1078230"/>
                      <a:pt x="18357" y="1012190"/>
                    </a:cubicBezTo>
                    <a:cubicBezTo>
                      <a:pt x="14685" y="932180"/>
                      <a:pt x="28147" y="822960"/>
                      <a:pt x="51398" y="746760"/>
                    </a:cubicBezTo>
                    <a:cubicBezTo>
                      <a:pt x="70979" y="683260"/>
                      <a:pt x="94230" y="622300"/>
                      <a:pt x="134614" y="580390"/>
                    </a:cubicBezTo>
                    <a:cubicBezTo>
                      <a:pt x="174998" y="538480"/>
                      <a:pt x="238634" y="499110"/>
                      <a:pt x="294927" y="492760"/>
                    </a:cubicBezTo>
                    <a:cubicBezTo>
                      <a:pt x="351221" y="486410"/>
                      <a:pt x="416080" y="509270"/>
                      <a:pt x="471149" y="541020"/>
                    </a:cubicBezTo>
                    <a:cubicBezTo>
                      <a:pt x="533561" y="577850"/>
                      <a:pt x="605763" y="646430"/>
                      <a:pt x="643700" y="711200"/>
                    </a:cubicBezTo>
                    <a:cubicBezTo>
                      <a:pt x="677965" y="769620"/>
                      <a:pt x="695098" y="836930"/>
                      <a:pt x="696322" y="904240"/>
                    </a:cubicBezTo>
                    <a:cubicBezTo>
                      <a:pt x="697546" y="977900"/>
                      <a:pt x="651043" y="1057910"/>
                      <a:pt x="637581" y="1136650"/>
                    </a:cubicBezTo>
                    <a:cubicBezTo>
                      <a:pt x="624120" y="1215390"/>
                      <a:pt x="635134" y="1314450"/>
                      <a:pt x="618001" y="1375410"/>
                    </a:cubicBezTo>
                    <a:cubicBezTo>
                      <a:pt x="606987" y="1416050"/>
                      <a:pt x="587407" y="1447800"/>
                      <a:pt x="570274" y="1470660"/>
                    </a:cubicBezTo>
                    <a:cubicBezTo>
                      <a:pt x="558037" y="1487170"/>
                      <a:pt x="548246" y="1496060"/>
                      <a:pt x="531114" y="1506220"/>
                    </a:cubicBezTo>
                    <a:cubicBezTo>
                      <a:pt x="506639" y="1521460"/>
                      <a:pt x="467478" y="1540510"/>
                      <a:pt x="434436" y="1544320"/>
                    </a:cubicBezTo>
                    <a:cubicBezTo>
                      <a:pt x="401395" y="1548130"/>
                      <a:pt x="362234" y="1544320"/>
                      <a:pt x="330417" y="1531620"/>
                    </a:cubicBezTo>
                    <a:cubicBezTo>
                      <a:pt x="298599" y="1518920"/>
                      <a:pt x="265557" y="1490980"/>
                      <a:pt x="245977" y="1470660"/>
                    </a:cubicBezTo>
                    <a:cubicBezTo>
                      <a:pt x="231292" y="1455420"/>
                      <a:pt x="223949" y="1445260"/>
                      <a:pt x="215383" y="1426210"/>
                    </a:cubicBezTo>
                    <a:cubicBezTo>
                      <a:pt x="203145" y="1399540"/>
                      <a:pt x="184789" y="1357630"/>
                      <a:pt x="190907" y="1320800"/>
                    </a:cubicBezTo>
                    <a:cubicBezTo>
                      <a:pt x="199474" y="1271270"/>
                      <a:pt x="252096" y="1203960"/>
                      <a:pt x="296151" y="1159510"/>
                    </a:cubicBezTo>
                    <a:cubicBezTo>
                      <a:pt x="340207" y="1115060"/>
                      <a:pt x="392828" y="1069340"/>
                      <a:pt x="454017" y="1056640"/>
                    </a:cubicBezTo>
                    <a:cubicBezTo>
                      <a:pt x="524995" y="1041400"/>
                      <a:pt x="632686" y="1066800"/>
                      <a:pt x="702441" y="1099820"/>
                    </a:cubicBezTo>
                    <a:cubicBezTo>
                      <a:pt x="766076" y="1130300"/>
                      <a:pt x="818698" y="1244600"/>
                      <a:pt x="860306" y="1235710"/>
                    </a:cubicBezTo>
                    <a:cubicBezTo>
                      <a:pt x="900690" y="1226820"/>
                      <a:pt x="921494" y="1127760"/>
                      <a:pt x="950865" y="1051560"/>
                    </a:cubicBezTo>
                    <a:cubicBezTo>
                      <a:pt x="993696" y="941070"/>
                      <a:pt x="1111178" y="690880"/>
                      <a:pt x="1070794" y="629920"/>
                    </a:cubicBezTo>
                    <a:cubicBezTo>
                      <a:pt x="1042647" y="589280"/>
                      <a:pt x="915376" y="651510"/>
                      <a:pt x="874991" y="617220"/>
                    </a:cubicBezTo>
                    <a:cubicBezTo>
                      <a:pt x="835831" y="584200"/>
                      <a:pt x="823593" y="500380"/>
                      <a:pt x="824817" y="433070"/>
                    </a:cubicBezTo>
                    <a:cubicBezTo>
                      <a:pt x="826041" y="353060"/>
                      <a:pt x="867649" y="200660"/>
                      <a:pt x="903138" y="167640"/>
                    </a:cubicBezTo>
                    <a:cubicBezTo>
                      <a:pt x="919047" y="152400"/>
                      <a:pt x="941075" y="165100"/>
                      <a:pt x="956984" y="156210"/>
                    </a:cubicBezTo>
                    <a:cubicBezTo>
                      <a:pt x="975340" y="146050"/>
                      <a:pt x="987578" y="118110"/>
                      <a:pt x="1007158" y="104140"/>
                    </a:cubicBezTo>
                    <a:cubicBezTo>
                      <a:pt x="1025514" y="90170"/>
                      <a:pt x="1048766" y="78740"/>
                      <a:pt x="1070794" y="72390"/>
                    </a:cubicBezTo>
                    <a:cubicBezTo>
                      <a:pt x="1092821" y="66040"/>
                      <a:pt x="1117297" y="60960"/>
                      <a:pt x="1140548" y="62230"/>
                    </a:cubicBezTo>
                    <a:cubicBezTo>
                      <a:pt x="1163800" y="63500"/>
                      <a:pt x="1188275" y="68580"/>
                      <a:pt x="1210303" y="77470"/>
                    </a:cubicBezTo>
                    <a:cubicBezTo>
                      <a:pt x="1232330" y="86360"/>
                      <a:pt x="1253135" y="97790"/>
                      <a:pt x="1271491" y="113030"/>
                    </a:cubicBezTo>
                    <a:cubicBezTo>
                      <a:pt x="1289847" y="128270"/>
                      <a:pt x="1305756" y="148590"/>
                      <a:pt x="1317994" y="168910"/>
                    </a:cubicBezTo>
                    <a:cubicBezTo>
                      <a:pt x="1330232" y="189230"/>
                      <a:pt x="1340022" y="213360"/>
                      <a:pt x="1344917" y="236220"/>
                    </a:cubicBezTo>
                    <a:cubicBezTo>
                      <a:pt x="1349812" y="259080"/>
                      <a:pt x="1353483" y="284480"/>
                      <a:pt x="1351036" y="308610"/>
                    </a:cubicBezTo>
                    <a:cubicBezTo>
                      <a:pt x="1348588" y="332740"/>
                      <a:pt x="1342469" y="358140"/>
                      <a:pt x="1332679" y="379730"/>
                    </a:cubicBezTo>
                    <a:cubicBezTo>
                      <a:pt x="1322889" y="402590"/>
                      <a:pt x="1310651" y="424180"/>
                      <a:pt x="1294742" y="441960"/>
                    </a:cubicBezTo>
                    <a:cubicBezTo>
                      <a:pt x="1278834" y="459740"/>
                      <a:pt x="1259253" y="474980"/>
                      <a:pt x="1239673" y="486410"/>
                    </a:cubicBezTo>
                    <a:cubicBezTo>
                      <a:pt x="1218869" y="497840"/>
                      <a:pt x="1196841" y="506730"/>
                      <a:pt x="1173590" y="511810"/>
                    </a:cubicBezTo>
                    <a:cubicBezTo>
                      <a:pt x="1150338" y="516890"/>
                      <a:pt x="1125863" y="516890"/>
                      <a:pt x="1102612" y="513080"/>
                    </a:cubicBezTo>
                    <a:cubicBezTo>
                      <a:pt x="1079360" y="509270"/>
                      <a:pt x="1056108" y="501650"/>
                      <a:pt x="1035305" y="491490"/>
                    </a:cubicBezTo>
                    <a:cubicBezTo>
                      <a:pt x="1014501" y="480060"/>
                      <a:pt x="993696" y="466090"/>
                      <a:pt x="977788" y="448310"/>
                    </a:cubicBezTo>
                    <a:cubicBezTo>
                      <a:pt x="961879" y="431800"/>
                      <a:pt x="947194" y="410210"/>
                      <a:pt x="937403" y="388620"/>
                    </a:cubicBezTo>
                    <a:cubicBezTo>
                      <a:pt x="927613" y="367030"/>
                      <a:pt x="919047" y="341630"/>
                      <a:pt x="916599" y="317500"/>
                    </a:cubicBezTo>
                    <a:cubicBezTo>
                      <a:pt x="914152" y="293370"/>
                      <a:pt x="914152" y="267970"/>
                      <a:pt x="919047" y="245110"/>
                    </a:cubicBezTo>
                    <a:cubicBezTo>
                      <a:pt x="923942" y="220980"/>
                      <a:pt x="932508" y="198120"/>
                      <a:pt x="944746" y="176530"/>
                    </a:cubicBezTo>
                    <a:cubicBezTo>
                      <a:pt x="955760" y="156210"/>
                      <a:pt x="971669" y="135890"/>
                      <a:pt x="988801" y="119380"/>
                    </a:cubicBezTo>
                    <a:cubicBezTo>
                      <a:pt x="1005934" y="102870"/>
                      <a:pt x="1026738" y="88900"/>
                      <a:pt x="1048766" y="80010"/>
                    </a:cubicBezTo>
                    <a:cubicBezTo>
                      <a:pt x="1069570" y="71120"/>
                      <a:pt x="1094045" y="64770"/>
                      <a:pt x="1117297" y="63500"/>
                    </a:cubicBezTo>
                    <a:cubicBezTo>
                      <a:pt x="1140548" y="62230"/>
                      <a:pt x="1165023" y="63500"/>
                      <a:pt x="1187051" y="69850"/>
                    </a:cubicBezTo>
                    <a:cubicBezTo>
                      <a:pt x="1209079" y="76200"/>
                      <a:pt x="1232330" y="86360"/>
                      <a:pt x="1251911" y="99060"/>
                    </a:cubicBezTo>
                    <a:cubicBezTo>
                      <a:pt x="1271491" y="111760"/>
                      <a:pt x="1289847" y="129540"/>
                      <a:pt x="1304533" y="148590"/>
                    </a:cubicBezTo>
                    <a:cubicBezTo>
                      <a:pt x="1319218" y="167640"/>
                      <a:pt x="1331455" y="189230"/>
                      <a:pt x="1338798" y="212090"/>
                    </a:cubicBezTo>
                    <a:cubicBezTo>
                      <a:pt x="1346141" y="234950"/>
                      <a:pt x="1351036" y="260350"/>
                      <a:pt x="1351036" y="284480"/>
                    </a:cubicBezTo>
                    <a:cubicBezTo>
                      <a:pt x="1351036" y="308610"/>
                      <a:pt x="1348588" y="334010"/>
                      <a:pt x="1341246" y="356870"/>
                    </a:cubicBezTo>
                    <a:cubicBezTo>
                      <a:pt x="1333903" y="379730"/>
                      <a:pt x="1330232" y="401320"/>
                      <a:pt x="1309428" y="422910"/>
                    </a:cubicBezTo>
                    <a:cubicBezTo>
                      <a:pt x="1272715" y="461010"/>
                      <a:pt x="1119744" y="544830"/>
                      <a:pt x="1106283" y="529590"/>
                    </a:cubicBezTo>
                    <a:cubicBezTo>
                      <a:pt x="1094045" y="516890"/>
                      <a:pt x="1157681" y="377190"/>
                      <a:pt x="1200513" y="369570"/>
                    </a:cubicBezTo>
                    <a:cubicBezTo>
                      <a:pt x="1250687" y="360680"/>
                      <a:pt x="1358378" y="472440"/>
                      <a:pt x="1398762" y="539750"/>
                    </a:cubicBezTo>
                    <a:cubicBezTo>
                      <a:pt x="1433028" y="598170"/>
                      <a:pt x="1446489" y="675640"/>
                      <a:pt x="1442818" y="739140"/>
                    </a:cubicBezTo>
                    <a:cubicBezTo>
                      <a:pt x="1439147" y="800100"/>
                      <a:pt x="1396315" y="854710"/>
                      <a:pt x="1381630" y="915670"/>
                    </a:cubicBezTo>
                    <a:cubicBezTo>
                      <a:pt x="1365721" y="976630"/>
                      <a:pt x="1365721" y="1043940"/>
                      <a:pt x="1351036" y="1106170"/>
                    </a:cubicBezTo>
                    <a:cubicBezTo>
                      <a:pt x="1336350" y="1167130"/>
                      <a:pt x="1325337" y="1230630"/>
                      <a:pt x="1295966" y="1285240"/>
                    </a:cubicBezTo>
                    <a:cubicBezTo>
                      <a:pt x="1266596" y="1339850"/>
                      <a:pt x="1221317" y="1390650"/>
                      <a:pt x="1176037" y="1433830"/>
                    </a:cubicBezTo>
                    <a:cubicBezTo>
                      <a:pt x="1131982" y="1475740"/>
                      <a:pt x="1081808" y="1512570"/>
                      <a:pt x="1030409" y="1543050"/>
                    </a:cubicBezTo>
                    <a:cubicBezTo>
                      <a:pt x="979011" y="1573530"/>
                      <a:pt x="922718" y="1609090"/>
                      <a:pt x="865201" y="1616710"/>
                    </a:cubicBezTo>
                    <a:cubicBezTo>
                      <a:pt x="805237" y="1624330"/>
                      <a:pt x="733035" y="1612900"/>
                      <a:pt x="676742" y="1588770"/>
                    </a:cubicBezTo>
                    <a:cubicBezTo>
                      <a:pt x="621672" y="1565910"/>
                      <a:pt x="538456" y="1524000"/>
                      <a:pt x="529890" y="1479550"/>
                    </a:cubicBezTo>
                    <a:cubicBezTo>
                      <a:pt x="521324" y="1435100"/>
                      <a:pt x="618001" y="1316990"/>
                      <a:pt x="625344" y="1320800"/>
                    </a:cubicBezTo>
                    <a:cubicBezTo>
                      <a:pt x="631462" y="1323340"/>
                      <a:pt x="611882" y="1399540"/>
                      <a:pt x="599645" y="1426210"/>
                    </a:cubicBezTo>
                    <a:cubicBezTo>
                      <a:pt x="591078" y="1445260"/>
                      <a:pt x="584959" y="1455420"/>
                      <a:pt x="570274" y="1470660"/>
                    </a:cubicBezTo>
                    <a:cubicBezTo>
                      <a:pt x="550694" y="1490980"/>
                      <a:pt x="510310" y="1520190"/>
                      <a:pt x="484611" y="1531620"/>
                    </a:cubicBezTo>
                    <a:cubicBezTo>
                      <a:pt x="466254" y="1540510"/>
                      <a:pt x="454017" y="1543050"/>
                      <a:pt x="434436" y="1544320"/>
                    </a:cubicBezTo>
                    <a:cubicBezTo>
                      <a:pt x="406290" y="1545590"/>
                      <a:pt x="362234" y="1544320"/>
                      <a:pt x="330417" y="1531620"/>
                    </a:cubicBezTo>
                    <a:cubicBezTo>
                      <a:pt x="298599" y="1518920"/>
                      <a:pt x="265557" y="1490980"/>
                      <a:pt x="245977" y="1470660"/>
                    </a:cubicBezTo>
                    <a:cubicBezTo>
                      <a:pt x="231292" y="1455420"/>
                      <a:pt x="223949" y="1445260"/>
                      <a:pt x="215383" y="1426210"/>
                    </a:cubicBezTo>
                    <a:cubicBezTo>
                      <a:pt x="203145" y="1399540"/>
                      <a:pt x="194579" y="1357630"/>
                      <a:pt x="190907" y="1320800"/>
                    </a:cubicBezTo>
                    <a:cubicBezTo>
                      <a:pt x="186012" y="1281430"/>
                      <a:pt x="187236" y="1242060"/>
                      <a:pt x="190907" y="1196340"/>
                    </a:cubicBezTo>
                    <a:cubicBezTo>
                      <a:pt x="194579" y="1140460"/>
                      <a:pt x="187236" y="1060450"/>
                      <a:pt x="217830" y="1010920"/>
                    </a:cubicBezTo>
                    <a:cubicBezTo>
                      <a:pt x="250872" y="957580"/>
                      <a:pt x="346325" y="881380"/>
                      <a:pt x="390381" y="894080"/>
                    </a:cubicBezTo>
                    <a:cubicBezTo>
                      <a:pt x="435660" y="908050"/>
                      <a:pt x="429541" y="1069340"/>
                      <a:pt x="484611" y="1101090"/>
                    </a:cubicBezTo>
                    <a:cubicBezTo>
                      <a:pt x="544575" y="1135380"/>
                      <a:pt x="671847" y="1064260"/>
                      <a:pt x="751391" y="1069340"/>
                    </a:cubicBezTo>
                    <a:cubicBezTo>
                      <a:pt x="818698" y="1073150"/>
                      <a:pt x="873768" y="1093470"/>
                      <a:pt x="933732" y="1113790"/>
                    </a:cubicBezTo>
                    <a:cubicBezTo>
                      <a:pt x="997368" y="1135380"/>
                      <a:pt x="1063451" y="1162050"/>
                      <a:pt x="1122192" y="1198880"/>
                    </a:cubicBezTo>
                    <a:cubicBezTo>
                      <a:pt x="1182156" y="1236980"/>
                      <a:pt x="1248239" y="1281430"/>
                      <a:pt x="1287400" y="1339850"/>
                    </a:cubicBezTo>
                    <a:cubicBezTo>
                      <a:pt x="1326560" y="1397000"/>
                      <a:pt x="1363273" y="1479550"/>
                      <a:pt x="1357154" y="1545590"/>
                    </a:cubicBezTo>
                    <a:cubicBezTo>
                      <a:pt x="1351036" y="1611630"/>
                      <a:pt x="1304533" y="1695450"/>
                      <a:pt x="1254358" y="1734820"/>
                    </a:cubicBezTo>
                    <a:cubicBezTo>
                      <a:pt x="1206631" y="1771650"/>
                      <a:pt x="1130758" y="1774190"/>
                      <a:pt x="1068346" y="1779270"/>
                    </a:cubicBezTo>
                    <a:cubicBezTo>
                      <a:pt x="1007158" y="1784350"/>
                      <a:pt x="944746" y="1772920"/>
                      <a:pt x="883558" y="1764030"/>
                    </a:cubicBezTo>
                    <a:cubicBezTo>
                      <a:pt x="821146" y="1755140"/>
                      <a:pt x="759958" y="1746250"/>
                      <a:pt x="697546" y="1728470"/>
                    </a:cubicBezTo>
                    <a:cubicBezTo>
                      <a:pt x="631462" y="1709420"/>
                      <a:pt x="560484" y="1685290"/>
                      <a:pt x="500520" y="1653540"/>
                    </a:cubicBezTo>
                    <a:cubicBezTo>
                      <a:pt x="444227" y="1624330"/>
                      <a:pt x="394052" y="1591310"/>
                      <a:pt x="348773" y="1548130"/>
                    </a:cubicBezTo>
                    <a:cubicBezTo>
                      <a:pt x="303494" y="1504950"/>
                      <a:pt x="261886" y="1449070"/>
                      <a:pt x="230068" y="1393190"/>
                    </a:cubicBezTo>
                    <a:cubicBezTo>
                      <a:pt x="199474" y="1339850"/>
                      <a:pt x="192131" y="1277620"/>
                      <a:pt x="162761" y="1220470"/>
                    </a:cubicBezTo>
                    <a:cubicBezTo>
                      <a:pt x="130943" y="1159510"/>
                      <a:pt x="67307" y="1103630"/>
                      <a:pt x="44056" y="1040130"/>
                    </a:cubicBezTo>
                    <a:cubicBezTo>
                      <a:pt x="23252" y="980440"/>
                      <a:pt x="11014" y="911860"/>
                      <a:pt x="24476" y="850900"/>
                    </a:cubicBezTo>
                    <a:cubicBezTo>
                      <a:pt x="39161" y="784860"/>
                      <a:pt x="80769" y="702310"/>
                      <a:pt x="137062" y="657860"/>
                    </a:cubicBezTo>
                    <a:cubicBezTo>
                      <a:pt x="200698" y="607060"/>
                      <a:pt x="320626" y="574040"/>
                      <a:pt x="400171" y="579120"/>
                    </a:cubicBezTo>
                    <a:cubicBezTo>
                      <a:pt x="469926" y="582930"/>
                      <a:pt x="524995" y="638810"/>
                      <a:pt x="591078" y="661670"/>
                    </a:cubicBezTo>
                    <a:cubicBezTo>
                      <a:pt x="660833" y="685800"/>
                      <a:pt x="752615" y="676910"/>
                      <a:pt x="810132" y="720090"/>
                    </a:cubicBezTo>
                    <a:cubicBezTo>
                      <a:pt x="868873" y="764540"/>
                      <a:pt x="937403" y="857250"/>
                      <a:pt x="936180" y="928370"/>
                    </a:cubicBezTo>
                    <a:cubicBezTo>
                      <a:pt x="934956" y="1004570"/>
                      <a:pt x="848069" y="1135380"/>
                      <a:pt x="778314" y="1164590"/>
                    </a:cubicBezTo>
                    <a:cubicBezTo>
                      <a:pt x="711007" y="1192530"/>
                      <a:pt x="578841" y="1160780"/>
                      <a:pt x="526219" y="1108710"/>
                    </a:cubicBezTo>
                    <a:cubicBezTo>
                      <a:pt x="474821" y="1059180"/>
                      <a:pt x="463807" y="943610"/>
                      <a:pt x="462583" y="866140"/>
                    </a:cubicBezTo>
                    <a:cubicBezTo>
                      <a:pt x="461359" y="795020"/>
                      <a:pt x="469926" y="711200"/>
                      <a:pt x="509086" y="659130"/>
                    </a:cubicBezTo>
                    <a:cubicBezTo>
                      <a:pt x="549470" y="604520"/>
                      <a:pt x="633910" y="556260"/>
                      <a:pt x="704888" y="549910"/>
                    </a:cubicBezTo>
                    <a:cubicBezTo>
                      <a:pt x="781985" y="542290"/>
                      <a:pt x="884782" y="584200"/>
                      <a:pt x="953312" y="633730"/>
                    </a:cubicBezTo>
                    <a:cubicBezTo>
                      <a:pt x="1020619" y="681990"/>
                      <a:pt x="1092821" y="767080"/>
                      <a:pt x="1111178" y="842010"/>
                    </a:cubicBezTo>
                    <a:cubicBezTo>
                      <a:pt x="1127087" y="910590"/>
                      <a:pt x="1113625" y="1012190"/>
                      <a:pt x="1072017" y="1062990"/>
                    </a:cubicBezTo>
                    <a:cubicBezTo>
                      <a:pt x="1029186" y="1116330"/>
                      <a:pt x="917823" y="1150620"/>
                      <a:pt x="848069" y="1149350"/>
                    </a:cubicBezTo>
                    <a:cubicBezTo>
                      <a:pt x="785657" y="1148080"/>
                      <a:pt x="729364" y="1103630"/>
                      <a:pt x="673070" y="1076960"/>
                    </a:cubicBezTo>
                    <a:cubicBezTo>
                      <a:pt x="618001" y="1050290"/>
                      <a:pt x="565379" y="1027430"/>
                      <a:pt x="515205" y="988060"/>
                    </a:cubicBezTo>
                    <a:cubicBezTo>
                      <a:pt x="458912" y="944880"/>
                      <a:pt x="389157" y="885190"/>
                      <a:pt x="354892" y="821690"/>
                    </a:cubicBezTo>
                    <a:cubicBezTo>
                      <a:pt x="321850" y="760730"/>
                      <a:pt x="304717" y="684530"/>
                      <a:pt x="308389" y="617220"/>
                    </a:cubicBezTo>
                    <a:cubicBezTo>
                      <a:pt x="312060" y="549910"/>
                      <a:pt x="340207" y="473710"/>
                      <a:pt x="379367" y="416560"/>
                    </a:cubicBezTo>
                    <a:cubicBezTo>
                      <a:pt x="420975" y="355600"/>
                      <a:pt x="489506" y="297180"/>
                      <a:pt x="559260" y="264160"/>
                    </a:cubicBezTo>
                    <a:cubicBezTo>
                      <a:pt x="632686" y="228600"/>
                      <a:pt x="737930" y="200660"/>
                      <a:pt x="810132" y="215900"/>
                    </a:cubicBezTo>
                    <a:cubicBezTo>
                      <a:pt x="872544" y="228600"/>
                      <a:pt x="909257" y="269240"/>
                      <a:pt x="970445" y="323850"/>
                    </a:cubicBezTo>
                    <a:cubicBezTo>
                      <a:pt x="1079360" y="420370"/>
                      <a:pt x="1277610" y="668020"/>
                      <a:pt x="1370616" y="788670"/>
                    </a:cubicBezTo>
                    <a:cubicBezTo>
                      <a:pt x="1425685" y="859790"/>
                      <a:pt x="1466069" y="901700"/>
                      <a:pt x="1494216" y="965200"/>
                    </a:cubicBezTo>
                    <a:cubicBezTo>
                      <a:pt x="1521139" y="1024890"/>
                      <a:pt x="1544390" y="1093470"/>
                      <a:pt x="1538271" y="1158240"/>
                    </a:cubicBezTo>
                    <a:cubicBezTo>
                      <a:pt x="1530929" y="1228090"/>
                      <a:pt x="1500335" y="1325880"/>
                      <a:pt x="1442818" y="1367790"/>
                    </a:cubicBezTo>
                    <a:cubicBezTo>
                      <a:pt x="1373063" y="1418590"/>
                      <a:pt x="1213974" y="1408430"/>
                      <a:pt x="1118520" y="1395730"/>
                    </a:cubicBezTo>
                    <a:cubicBezTo>
                      <a:pt x="1038976" y="1385570"/>
                      <a:pt x="974116" y="1347470"/>
                      <a:pt x="908033" y="1318260"/>
                    </a:cubicBezTo>
                    <a:cubicBezTo>
                      <a:pt x="845621" y="1290320"/>
                      <a:pt x="780762" y="1264920"/>
                      <a:pt x="729364" y="1224280"/>
                    </a:cubicBezTo>
                    <a:cubicBezTo>
                      <a:pt x="681637" y="1186180"/>
                      <a:pt x="637581" y="1143000"/>
                      <a:pt x="608211" y="1087120"/>
                    </a:cubicBezTo>
                    <a:cubicBezTo>
                      <a:pt x="576393" y="1024890"/>
                      <a:pt x="556813" y="937260"/>
                      <a:pt x="553141" y="863600"/>
                    </a:cubicBezTo>
                    <a:cubicBezTo>
                      <a:pt x="549470" y="791210"/>
                      <a:pt x="559260" y="713740"/>
                      <a:pt x="586183" y="647700"/>
                    </a:cubicBezTo>
                    <a:cubicBezTo>
                      <a:pt x="613106" y="580390"/>
                      <a:pt x="662057" y="502920"/>
                      <a:pt x="717126" y="463550"/>
                    </a:cubicBezTo>
                    <a:cubicBezTo>
                      <a:pt x="768524" y="426720"/>
                      <a:pt x="837055" y="412750"/>
                      <a:pt x="900690" y="407670"/>
                    </a:cubicBezTo>
                    <a:cubicBezTo>
                      <a:pt x="966774" y="401320"/>
                      <a:pt x="1043871" y="408940"/>
                      <a:pt x="1106283" y="433070"/>
                    </a:cubicBezTo>
                    <a:cubicBezTo>
                      <a:pt x="1167471" y="457200"/>
                      <a:pt x="1221317" y="501650"/>
                      <a:pt x="1272715" y="552450"/>
                    </a:cubicBezTo>
                    <a:cubicBezTo>
                      <a:pt x="1331455" y="610870"/>
                      <a:pt x="1391420" y="693420"/>
                      <a:pt x="1435475" y="772160"/>
                    </a:cubicBezTo>
                    <a:cubicBezTo>
                      <a:pt x="1478307" y="849630"/>
                      <a:pt x="1519915" y="943610"/>
                      <a:pt x="1534600" y="1022350"/>
                    </a:cubicBezTo>
                    <a:cubicBezTo>
                      <a:pt x="1546838" y="1089660"/>
                      <a:pt x="1539495" y="1150620"/>
                      <a:pt x="1532153" y="1214120"/>
                    </a:cubicBezTo>
                    <a:cubicBezTo>
                      <a:pt x="1523586" y="1278890"/>
                      <a:pt x="1510125" y="1348740"/>
                      <a:pt x="1485650" y="1409700"/>
                    </a:cubicBezTo>
                    <a:cubicBezTo>
                      <a:pt x="1459951" y="1471930"/>
                      <a:pt x="1424461" y="1532890"/>
                      <a:pt x="1380406" y="1583690"/>
                    </a:cubicBezTo>
                    <a:cubicBezTo>
                      <a:pt x="1335127" y="1635760"/>
                      <a:pt x="1276386" y="1690370"/>
                      <a:pt x="1216422" y="1715770"/>
                    </a:cubicBezTo>
                    <a:cubicBezTo>
                      <a:pt x="1160128" y="1738630"/>
                      <a:pt x="1092821" y="1742440"/>
                      <a:pt x="1034081" y="1734820"/>
                    </a:cubicBezTo>
                    <a:cubicBezTo>
                      <a:pt x="975340" y="1727200"/>
                      <a:pt x="930061" y="1699260"/>
                      <a:pt x="861530" y="1668780"/>
                    </a:cubicBezTo>
                    <a:cubicBezTo>
                      <a:pt x="756286" y="1621790"/>
                      <a:pt x="577617" y="1529080"/>
                      <a:pt x="471149" y="1470660"/>
                    </a:cubicBezTo>
                    <a:cubicBezTo>
                      <a:pt x="394052" y="1428750"/>
                      <a:pt x="329193" y="1403350"/>
                      <a:pt x="276571" y="1355090"/>
                    </a:cubicBezTo>
                    <a:cubicBezTo>
                      <a:pt x="228844" y="1311910"/>
                      <a:pt x="203145" y="1261110"/>
                      <a:pt x="166432" y="1202690"/>
                    </a:cubicBezTo>
                    <a:cubicBezTo>
                      <a:pt x="119929" y="1129030"/>
                      <a:pt x="51398" y="1035050"/>
                      <a:pt x="25699" y="946150"/>
                    </a:cubicBezTo>
                    <a:cubicBezTo>
                      <a:pt x="1224" y="861060"/>
                      <a:pt x="0" y="760730"/>
                      <a:pt x="8567" y="680720"/>
                    </a:cubicBezTo>
                    <a:cubicBezTo>
                      <a:pt x="15909" y="612140"/>
                      <a:pt x="35489" y="553720"/>
                      <a:pt x="61188" y="494030"/>
                    </a:cubicBezTo>
                    <a:cubicBezTo>
                      <a:pt x="88111" y="431800"/>
                      <a:pt x="126048" y="370840"/>
                      <a:pt x="168880" y="313690"/>
                    </a:cubicBezTo>
                    <a:cubicBezTo>
                      <a:pt x="214159" y="252730"/>
                      <a:pt x="264333" y="186690"/>
                      <a:pt x="325521" y="142240"/>
                    </a:cubicBezTo>
                    <a:cubicBezTo>
                      <a:pt x="387933" y="96520"/>
                      <a:pt x="468702" y="67310"/>
                      <a:pt x="542128" y="44450"/>
                    </a:cubicBezTo>
                    <a:cubicBezTo>
                      <a:pt x="613106" y="22860"/>
                      <a:pt x="690203" y="11430"/>
                      <a:pt x="759958" y="6350"/>
                    </a:cubicBezTo>
                    <a:cubicBezTo>
                      <a:pt x="823593" y="1270"/>
                      <a:pt x="883558" y="0"/>
                      <a:pt x="944746" y="8890"/>
                    </a:cubicBezTo>
                    <a:cubicBezTo>
                      <a:pt x="1007158" y="17780"/>
                      <a:pt x="1069570" y="40640"/>
                      <a:pt x="1128311" y="63500"/>
                    </a:cubicBezTo>
                    <a:cubicBezTo>
                      <a:pt x="1187051" y="85090"/>
                      <a:pt x="1245792" y="109220"/>
                      <a:pt x="1297190" y="142240"/>
                    </a:cubicBezTo>
                    <a:cubicBezTo>
                      <a:pt x="1348588" y="175260"/>
                      <a:pt x="1390196" y="207010"/>
                      <a:pt x="1437923" y="261620"/>
                    </a:cubicBezTo>
                    <a:cubicBezTo>
                      <a:pt x="1507677" y="341630"/>
                      <a:pt x="1603131" y="501650"/>
                      <a:pt x="1650858" y="599440"/>
                    </a:cubicBezTo>
                    <a:cubicBezTo>
                      <a:pt x="1683900" y="666750"/>
                      <a:pt x="1702256" y="711200"/>
                      <a:pt x="1716941" y="778510"/>
                    </a:cubicBezTo>
                    <a:cubicBezTo>
                      <a:pt x="1735298" y="857250"/>
                      <a:pt x="1738969" y="962660"/>
                      <a:pt x="1742640" y="1043940"/>
                    </a:cubicBezTo>
                    <a:cubicBezTo>
                      <a:pt x="1746311" y="1112520"/>
                      <a:pt x="1745088" y="1168400"/>
                      <a:pt x="1741416" y="1231900"/>
                    </a:cubicBezTo>
                    <a:cubicBezTo>
                      <a:pt x="1737745" y="1296670"/>
                      <a:pt x="1736521" y="1365250"/>
                      <a:pt x="1720612" y="1427480"/>
                    </a:cubicBezTo>
                    <a:cubicBezTo>
                      <a:pt x="1704703" y="1488440"/>
                      <a:pt x="1677781" y="1545590"/>
                      <a:pt x="1645963" y="1600200"/>
                    </a:cubicBezTo>
                    <a:cubicBezTo>
                      <a:pt x="1612921" y="1656080"/>
                      <a:pt x="1570089" y="1705610"/>
                      <a:pt x="1524810" y="1755140"/>
                    </a:cubicBezTo>
                    <a:cubicBezTo>
                      <a:pt x="1477083" y="1807210"/>
                      <a:pt x="1369392" y="1910080"/>
                      <a:pt x="1365721" y="1906270"/>
                    </a:cubicBezTo>
                    <a:cubicBezTo>
                      <a:pt x="1362049" y="1902460"/>
                      <a:pt x="1497887" y="1722120"/>
                      <a:pt x="1507677" y="1727200"/>
                    </a:cubicBezTo>
                    <a:cubicBezTo>
                      <a:pt x="1512572" y="1729740"/>
                      <a:pt x="1502782" y="1760220"/>
                      <a:pt x="1495440" y="1778000"/>
                    </a:cubicBezTo>
                    <a:cubicBezTo>
                      <a:pt x="1484426" y="1803400"/>
                      <a:pt x="1463622" y="1840230"/>
                      <a:pt x="1439147" y="1863090"/>
                    </a:cubicBezTo>
                    <a:cubicBezTo>
                      <a:pt x="1415895" y="1885950"/>
                      <a:pt x="1382853" y="1903730"/>
                      <a:pt x="1352259" y="1912620"/>
                    </a:cubicBezTo>
                    <a:cubicBezTo>
                      <a:pt x="1320442" y="1921510"/>
                      <a:pt x="1283729" y="1920240"/>
                      <a:pt x="1251911" y="1912620"/>
                    </a:cubicBezTo>
                    <a:cubicBezTo>
                      <a:pt x="1220093" y="1905000"/>
                      <a:pt x="1188275" y="1887220"/>
                      <a:pt x="1163800" y="1865630"/>
                    </a:cubicBezTo>
                    <a:cubicBezTo>
                      <a:pt x="1139324" y="1844040"/>
                      <a:pt x="1117297" y="1805940"/>
                      <a:pt x="1106283" y="1780540"/>
                    </a:cubicBezTo>
                    <a:cubicBezTo>
                      <a:pt x="1098940" y="1762760"/>
                      <a:pt x="1096493" y="1748790"/>
                      <a:pt x="1094045" y="1731010"/>
                    </a:cubicBezTo>
                    <a:cubicBezTo>
                      <a:pt x="1091598" y="1711960"/>
                      <a:pt x="1089150" y="1694180"/>
                      <a:pt x="1094045" y="1668780"/>
                    </a:cubicBezTo>
                    <a:cubicBezTo>
                      <a:pt x="1102612" y="1621790"/>
                      <a:pt x="1129534" y="1487170"/>
                      <a:pt x="1168695" y="1477010"/>
                    </a:cubicBezTo>
                    <a:cubicBezTo>
                      <a:pt x="1209079" y="1466850"/>
                      <a:pt x="1272715" y="1611630"/>
                      <a:pt x="1335127" y="1621790"/>
                    </a:cubicBezTo>
                    <a:cubicBezTo>
                      <a:pt x="1401210" y="1631950"/>
                      <a:pt x="1530929" y="1499870"/>
                      <a:pt x="1555404" y="1524000"/>
                    </a:cubicBezTo>
                    <a:cubicBezTo>
                      <a:pt x="1584775" y="1554480"/>
                      <a:pt x="1477083" y="1793240"/>
                      <a:pt x="1417119" y="1875790"/>
                    </a:cubicBezTo>
                    <a:cubicBezTo>
                      <a:pt x="1374287" y="1935480"/>
                      <a:pt x="1319218" y="1964690"/>
                      <a:pt x="1265372" y="1998980"/>
                    </a:cubicBezTo>
                    <a:cubicBezTo>
                      <a:pt x="1212750" y="2032000"/>
                      <a:pt x="1158905" y="2053590"/>
                      <a:pt x="1097716" y="2078990"/>
                    </a:cubicBezTo>
                    <a:cubicBezTo>
                      <a:pt x="1026738" y="2108200"/>
                      <a:pt x="938627" y="2142490"/>
                      <a:pt x="865201" y="2164080"/>
                    </a:cubicBezTo>
                    <a:cubicBezTo>
                      <a:pt x="801566" y="2183130"/>
                      <a:pt x="747720" y="2194560"/>
                      <a:pt x="685308" y="2207260"/>
                    </a:cubicBezTo>
                    <a:cubicBezTo>
                      <a:pt x="620449" y="2221230"/>
                      <a:pt x="549470" y="2235200"/>
                      <a:pt x="482163" y="2242820"/>
                    </a:cubicBezTo>
                    <a:cubicBezTo>
                      <a:pt x="416080" y="2250440"/>
                      <a:pt x="340207" y="2251710"/>
                      <a:pt x="283913" y="2251710"/>
                    </a:cubicBezTo>
                    <a:cubicBezTo>
                      <a:pt x="241082" y="2251710"/>
                      <a:pt x="204369" y="2254250"/>
                      <a:pt x="171327" y="2245360"/>
                    </a:cubicBezTo>
                    <a:cubicBezTo>
                      <a:pt x="141957" y="2236470"/>
                      <a:pt x="115034" y="2222500"/>
                      <a:pt x="94230" y="2203450"/>
                    </a:cubicBezTo>
                    <a:cubicBezTo>
                      <a:pt x="73426" y="2184400"/>
                      <a:pt x="55070" y="2152650"/>
                      <a:pt x="45280" y="2129790"/>
                    </a:cubicBezTo>
                    <a:cubicBezTo>
                      <a:pt x="37937" y="2113280"/>
                      <a:pt x="36713" y="2103120"/>
                      <a:pt x="35489" y="2085340"/>
                    </a:cubicBezTo>
                    <a:cubicBezTo>
                      <a:pt x="34266" y="2061210"/>
                      <a:pt x="35489" y="2023110"/>
                      <a:pt x="45280" y="1996440"/>
                    </a:cubicBezTo>
                    <a:cubicBezTo>
                      <a:pt x="55070" y="1969770"/>
                      <a:pt x="73426" y="1941830"/>
                      <a:pt x="94230" y="1922780"/>
                    </a:cubicBezTo>
                    <a:cubicBezTo>
                      <a:pt x="115034" y="1903730"/>
                      <a:pt x="149299" y="1888490"/>
                      <a:pt x="171327" y="1880870"/>
                    </a:cubicBezTo>
                    <a:cubicBezTo>
                      <a:pt x="187236" y="1875790"/>
                      <a:pt x="214159" y="1875790"/>
                      <a:pt x="214159" y="1875790"/>
                    </a:cubicBezTo>
                  </a:path>
                </a:pathLst>
              </a:custGeom>
              <a:solidFill>
                <a:srgbClr val="FFFFFF"/>
              </a:solidFill>
              <a:ln cap="sq">
                <a:noFill/>
                <a:prstDash val="solid"/>
                <a:miter/>
              </a:ln>
            </p:spPr>
            <p:txBody>
              <a:bodyPr/>
              <a:lstStyle/>
              <a:p>
                <a:endParaRPr lang="tr-TR"/>
              </a:p>
            </p:txBody>
          </p:sp>
        </p:grpSp>
        <p:sp>
          <p:nvSpPr>
            <p:cNvPr id="13" name="Freeform 13"/>
            <p:cNvSpPr/>
            <p:nvPr/>
          </p:nvSpPr>
          <p:spPr>
            <a:xfrm>
              <a:off x="103906" y="146584"/>
              <a:ext cx="1746092" cy="2212789"/>
            </a:xfrm>
            <a:custGeom>
              <a:avLst/>
              <a:gdLst/>
              <a:ahLst/>
              <a:cxnLst/>
              <a:rect l="l" t="t" r="r" b="b"/>
              <a:pathLst>
                <a:path w="1746092" h="2212789">
                  <a:moveTo>
                    <a:pt x="0" y="0"/>
                  </a:moveTo>
                  <a:lnTo>
                    <a:pt x="1746092" y="0"/>
                  </a:lnTo>
                  <a:lnTo>
                    <a:pt x="1746092" y="2212790"/>
                  </a:lnTo>
                  <a:lnTo>
                    <a:pt x="0" y="2212790"/>
                  </a:lnTo>
                  <a:lnTo>
                    <a:pt x="0" y="0"/>
                  </a:lnTo>
                  <a:close/>
                </a:path>
              </a:pathLst>
            </a:custGeom>
            <a:blipFill>
              <a:blip r:embed="rId9">
                <a:alphaModFix amt="80000"/>
                <a:extLst>
                  <a:ext uri="{96DAC541-7B7A-43D3-8B79-37D633B846F1}">
                    <asvg:svgBlip xmlns:asvg="http://schemas.microsoft.com/office/drawing/2016/SVG/main" xmlns="" r:embed="rId10"/>
                  </a:ext>
                </a:extLst>
              </a:blip>
              <a:stretch>
                <a:fillRect/>
              </a:stretch>
            </a:blipFill>
            <a:ln cap="sq">
              <a:noFill/>
              <a:prstDash val="solid"/>
              <a:miter/>
            </a:ln>
          </p:spPr>
          <p:txBody>
            <a:bodyPr/>
            <a:lstStyle/>
            <a:p>
              <a:endParaRPr lang="tr-TR"/>
            </a:p>
          </p:txBody>
        </p:sp>
      </p:grpSp>
      <p:grpSp>
        <p:nvGrpSpPr>
          <p:cNvPr id="14" name="Group 14"/>
          <p:cNvGrpSpPr/>
          <p:nvPr/>
        </p:nvGrpSpPr>
        <p:grpSpPr>
          <a:xfrm rot="-31584">
            <a:off x="3390135" y="3111716"/>
            <a:ext cx="1474211" cy="1893690"/>
            <a:chOff x="0" y="0"/>
            <a:chExt cx="1965615" cy="2524919"/>
          </a:xfrm>
        </p:grpSpPr>
        <p:grpSp>
          <p:nvGrpSpPr>
            <p:cNvPr id="15" name="Group 15"/>
            <p:cNvGrpSpPr/>
            <p:nvPr/>
          </p:nvGrpSpPr>
          <p:grpSpPr>
            <a:xfrm>
              <a:off x="0" y="0"/>
              <a:ext cx="1965615" cy="2524919"/>
              <a:chOff x="0" y="0"/>
              <a:chExt cx="1831975" cy="2353252"/>
            </a:xfrm>
          </p:grpSpPr>
          <p:sp>
            <p:nvSpPr>
              <p:cNvPr id="16" name="Freeform 16"/>
              <p:cNvSpPr/>
              <p:nvPr/>
            </p:nvSpPr>
            <p:spPr>
              <a:xfrm>
                <a:off x="40384" y="44569"/>
                <a:ext cx="1746311" cy="2260294"/>
              </a:xfrm>
              <a:custGeom>
                <a:avLst/>
                <a:gdLst/>
                <a:ahLst/>
                <a:cxnLst/>
                <a:rect l="l" t="t" r="r" b="b"/>
                <a:pathLst>
                  <a:path w="1746311" h="2260294">
                    <a:moveTo>
                      <a:pt x="214159" y="1880819"/>
                    </a:moveTo>
                    <a:cubicBezTo>
                      <a:pt x="587407" y="1848984"/>
                      <a:pt x="753839" y="1819696"/>
                      <a:pt x="852964" y="1781494"/>
                    </a:cubicBezTo>
                    <a:cubicBezTo>
                      <a:pt x="921494" y="1754752"/>
                      <a:pt x="966774" y="1721644"/>
                      <a:pt x="1019395" y="1687262"/>
                    </a:cubicBezTo>
                    <a:cubicBezTo>
                      <a:pt x="1072017" y="1654153"/>
                      <a:pt x="1142996" y="1628685"/>
                      <a:pt x="1168695" y="1577749"/>
                    </a:cubicBezTo>
                    <a:cubicBezTo>
                      <a:pt x="1195618" y="1524266"/>
                      <a:pt x="1138101" y="1421120"/>
                      <a:pt x="1171142" y="1370184"/>
                    </a:cubicBezTo>
                    <a:cubicBezTo>
                      <a:pt x="1207855" y="1311607"/>
                      <a:pt x="1333903" y="1251757"/>
                      <a:pt x="1402434" y="1263218"/>
                    </a:cubicBezTo>
                    <a:cubicBezTo>
                      <a:pt x="1468517" y="1274678"/>
                      <a:pt x="1555404" y="1358723"/>
                      <a:pt x="1577432" y="1433854"/>
                    </a:cubicBezTo>
                    <a:cubicBezTo>
                      <a:pt x="1603131" y="1524266"/>
                      <a:pt x="1517468" y="1721644"/>
                      <a:pt x="1495440" y="1782767"/>
                    </a:cubicBezTo>
                    <a:cubicBezTo>
                      <a:pt x="1486873" y="1805688"/>
                      <a:pt x="1484426" y="1813329"/>
                      <a:pt x="1472188" y="1828609"/>
                    </a:cubicBezTo>
                    <a:cubicBezTo>
                      <a:pt x="1455056" y="1851531"/>
                      <a:pt x="1426909" y="1883366"/>
                      <a:pt x="1398762" y="1898647"/>
                    </a:cubicBezTo>
                    <a:cubicBezTo>
                      <a:pt x="1370616" y="1915201"/>
                      <a:pt x="1333903" y="1924115"/>
                      <a:pt x="1302085" y="1924115"/>
                    </a:cubicBezTo>
                    <a:cubicBezTo>
                      <a:pt x="1270267" y="1924115"/>
                      <a:pt x="1229883" y="1911381"/>
                      <a:pt x="1205408" y="1899920"/>
                    </a:cubicBezTo>
                    <a:cubicBezTo>
                      <a:pt x="1188275" y="1892280"/>
                      <a:pt x="1177261" y="1884639"/>
                      <a:pt x="1163800" y="1870632"/>
                    </a:cubicBezTo>
                    <a:cubicBezTo>
                      <a:pt x="1144219" y="1850258"/>
                      <a:pt x="1117297" y="1817149"/>
                      <a:pt x="1106283" y="1785314"/>
                    </a:cubicBezTo>
                    <a:cubicBezTo>
                      <a:pt x="1095269" y="1754752"/>
                      <a:pt x="1083031" y="1719097"/>
                      <a:pt x="1094045" y="1683441"/>
                    </a:cubicBezTo>
                    <a:cubicBezTo>
                      <a:pt x="1109954" y="1627412"/>
                      <a:pt x="1205408" y="1563741"/>
                      <a:pt x="1245792" y="1500071"/>
                    </a:cubicBezTo>
                    <a:cubicBezTo>
                      <a:pt x="1282505" y="1441495"/>
                      <a:pt x="1317994" y="1391832"/>
                      <a:pt x="1332679" y="1317974"/>
                    </a:cubicBezTo>
                    <a:cubicBezTo>
                      <a:pt x="1353483" y="1214828"/>
                      <a:pt x="1338798" y="1037825"/>
                      <a:pt x="1317994" y="932133"/>
                    </a:cubicBezTo>
                    <a:cubicBezTo>
                      <a:pt x="1303309" y="854455"/>
                      <a:pt x="1277610" y="797152"/>
                      <a:pt x="1247016" y="737302"/>
                    </a:cubicBezTo>
                    <a:cubicBezTo>
                      <a:pt x="1217645" y="679998"/>
                      <a:pt x="1183380" y="623969"/>
                      <a:pt x="1138101" y="581946"/>
                    </a:cubicBezTo>
                    <a:cubicBezTo>
                      <a:pt x="1092821" y="538650"/>
                      <a:pt x="1034081" y="504269"/>
                      <a:pt x="976564" y="482621"/>
                    </a:cubicBezTo>
                    <a:cubicBezTo>
                      <a:pt x="917823" y="460973"/>
                      <a:pt x="852964" y="452059"/>
                      <a:pt x="789328" y="454606"/>
                    </a:cubicBezTo>
                    <a:cubicBezTo>
                      <a:pt x="723245" y="457153"/>
                      <a:pt x="646148" y="469887"/>
                      <a:pt x="588631" y="502995"/>
                    </a:cubicBezTo>
                    <a:cubicBezTo>
                      <a:pt x="533561" y="534830"/>
                      <a:pt x="474821" y="588313"/>
                      <a:pt x="450345" y="644343"/>
                    </a:cubicBezTo>
                    <a:cubicBezTo>
                      <a:pt x="425870" y="699099"/>
                      <a:pt x="427094" y="776777"/>
                      <a:pt x="440555" y="836627"/>
                    </a:cubicBezTo>
                    <a:cubicBezTo>
                      <a:pt x="454017" y="897751"/>
                      <a:pt x="474821" y="953781"/>
                      <a:pt x="528666" y="1007263"/>
                    </a:cubicBezTo>
                    <a:cubicBezTo>
                      <a:pt x="621672" y="1100222"/>
                      <a:pt x="930061" y="1291233"/>
                      <a:pt x="1023067" y="1260671"/>
                    </a:cubicBezTo>
                    <a:cubicBezTo>
                      <a:pt x="1076913" y="1242843"/>
                      <a:pt x="1111178" y="1151158"/>
                      <a:pt x="1111178" y="1093855"/>
                    </a:cubicBezTo>
                    <a:cubicBezTo>
                      <a:pt x="1111178" y="1032732"/>
                      <a:pt x="994920" y="925765"/>
                      <a:pt x="1010829" y="905391"/>
                    </a:cubicBezTo>
                    <a:cubicBezTo>
                      <a:pt x="1025514" y="886290"/>
                      <a:pt x="1129534" y="937226"/>
                      <a:pt x="1187051" y="958874"/>
                    </a:cubicBezTo>
                    <a:cubicBezTo>
                      <a:pt x="1244568" y="980522"/>
                      <a:pt x="1357154" y="1007263"/>
                      <a:pt x="1357154" y="1034005"/>
                    </a:cubicBezTo>
                    <a:cubicBezTo>
                      <a:pt x="1357154" y="1060746"/>
                      <a:pt x="1243344" y="1119323"/>
                      <a:pt x="1184604" y="1118050"/>
                    </a:cubicBezTo>
                    <a:cubicBezTo>
                      <a:pt x="1122192" y="1116776"/>
                      <a:pt x="1059780" y="1065840"/>
                      <a:pt x="994920" y="1011084"/>
                    </a:cubicBezTo>
                    <a:cubicBezTo>
                      <a:pt x="903138" y="933406"/>
                      <a:pt x="692651" y="699099"/>
                      <a:pt x="711007" y="665991"/>
                    </a:cubicBezTo>
                    <a:cubicBezTo>
                      <a:pt x="723245" y="644343"/>
                      <a:pt x="887229" y="674905"/>
                      <a:pt x="895795" y="706740"/>
                    </a:cubicBezTo>
                    <a:cubicBezTo>
                      <a:pt x="905586" y="743669"/>
                      <a:pt x="693874" y="871009"/>
                      <a:pt x="703664" y="890110"/>
                    </a:cubicBezTo>
                    <a:cubicBezTo>
                      <a:pt x="712231" y="906664"/>
                      <a:pt x="892124" y="858275"/>
                      <a:pt x="892124" y="846814"/>
                    </a:cubicBezTo>
                    <a:cubicBezTo>
                      <a:pt x="890900" y="834080"/>
                      <a:pt x="703664" y="784418"/>
                      <a:pt x="649819" y="820073"/>
                    </a:cubicBezTo>
                    <a:cubicBezTo>
                      <a:pt x="594749" y="857002"/>
                      <a:pt x="624120" y="1040372"/>
                      <a:pt x="567827" y="1074754"/>
                    </a:cubicBezTo>
                    <a:cubicBezTo>
                      <a:pt x="512757" y="1109136"/>
                      <a:pt x="389157" y="1059473"/>
                      <a:pt x="318179" y="1030185"/>
                    </a:cubicBezTo>
                    <a:cubicBezTo>
                      <a:pt x="258214" y="1005990"/>
                      <a:pt x="161537" y="939773"/>
                      <a:pt x="166432" y="927039"/>
                    </a:cubicBezTo>
                    <a:cubicBezTo>
                      <a:pt x="171327" y="911758"/>
                      <a:pt x="325521" y="933406"/>
                      <a:pt x="389157" y="961421"/>
                    </a:cubicBezTo>
                    <a:cubicBezTo>
                      <a:pt x="445450" y="986889"/>
                      <a:pt x="493177" y="1032732"/>
                      <a:pt x="532338" y="1079848"/>
                    </a:cubicBezTo>
                    <a:cubicBezTo>
                      <a:pt x="571498" y="1126964"/>
                      <a:pt x="578841" y="1204641"/>
                      <a:pt x="624120" y="1242843"/>
                    </a:cubicBezTo>
                    <a:cubicBezTo>
                      <a:pt x="670623" y="1282319"/>
                      <a:pt x="746496" y="1293780"/>
                      <a:pt x="808908" y="1307787"/>
                    </a:cubicBezTo>
                    <a:cubicBezTo>
                      <a:pt x="868873" y="1320521"/>
                      <a:pt x="970445" y="1292506"/>
                      <a:pt x="991249" y="1325615"/>
                    </a:cubicBezTo>
                    <a:cubicBezTo>
                      <a:pt x="1013277" y="1359997"/>
                      <a:pt x="971669" y="1486064"/>
                      <a:pt x="928837" y="1516625"/>
                    </a:cubicBezTo>
                    <a:cubicBezTo>
                      <a:pt x="886005" y="1547187"/>
                      <a:pt x="796671" y="1507712"/>
                      <a:pt x="731811" y="1508985"/>
                    </a:cubicBezTo>
                    <a:cubicBezTo>
                      <a:pt x="669399" y="1510258"/>
                      <a:pt x="611882" y="1529359"/>
                      <a:pt x="548246" y="1526813"/>
                    </a:cubicBezTo>
                    <a:cubicBezTo>
                      <a:pt x="479716" y="1524266"/>
                      <a:pt x="402619" y="1517899"/>
                      <a:pt x="336535" y="1492431"/>
                    </a:cubicBezTo>
                    <a:cubicBezTo>
                      <a:pt x="268005" y="1465689"/>
                      <a:pt x="190907" y="1421120"/>
                      <a:pt x="144404" y="1367637"/>
                    </a:cubicBezTo>
                    <a:cubicBezTo>
                      <a:pt x="101573" y="1319248"/>
                      <a:pt x="80769" y="1255577"/>
                      <a:pt x="59965" y="1195727"/>
                    </a:cubicBezTo>
                    <a:cubicBezTo>
                      <a:pt x="39161" y="1137151"/>
                      <a:pt x="22028" y="1081121"/>
                      <a:pt x="18357" y="1014904"/>
                    </a:cubicBezTo>
                    <a:cubicBezTo>
                      <a:pt x="14685" y="934679"/>
                      <a:pt x="28147" y="825166"/>
                      <a:pt x="51398" y="748762"/>
                    </a:cubicBezTo>
                    <a:cubicBezTo>
                      <a:pt x="70979" y="685092"/>
                      <a:pt x="94230" y="623969"/>
                      <a:pt x="134614" y="581946"/>
                    </a:cubicBezTo>
                    <a:cubicBezTo>
                      <a:pt x="174998" y="539924"/>
                      <a:pt x="238634" y="500448"/>
                      <a:pt x="294927" y="494081"/>
                    </a:cubicBezTo>
                    <a:cubicBezTo>
                      <a:pt x="351221" y="487714"/>
                      <a:pt x="416080" y="510635"/>
                      <a:pt x="471149" y="542471"/>
                    </a:cubicBezTo>
                    <a:cubicBezTo>
                      <a:pt x="533561" y="579399"/>
                      <a:pt x="605763" y="648163"/>
                      <a:pt x="643700" y="713107"/>
                    </a:cubicBezTo>
                    <a:cubicBezTo>
                      <a:pt x="677965" y="771684"/>
                      <a:pt x="695098" y="839174"/>
                      <a:pt x="696322" y="906664"/>
                    </a:cubicBezTo>
                    <a:cubicBezTo>
                      <a:pt x="697546" y="980522"/>
                      <a:pt x="651043" y="1060746"/>
                      <a:pt x="637581" y="1139697"/>
                    </a:cubicBezTo>
                    <a:cubicBezTo>
                      <a:pt x="624120" y="1218649"/>
                      <a:pt x="635134" y="1317974"/>
                      <a:pt x="618001" y="1379098"/>
                    </a:cubicBezTo>
                    <a:cubicBezTo>
                      <a:pt x="606987" y="1419847"/>
                      <a:pt x="587407" y="1451682"/>
                      <a:pt x="570274" y="1474603"/>
                    </a:cubicBezTo>
                    <a:cubicBezTo>
                      <a:pt x="558037" y="1491157"/>
                      <a:pt x="548246" y="1500071"/>
                      <a:pt x="531114" y="1510258"/>
                    </a:cubicBezTo>
                    <a:cubicBezTo>
                      <a:pt x="506639" y="1525539"/>
                      <a:pt x="467478" y="1544640"/>
                      <a:pt x="434436" y="1548460"/>
                    </a:cubicBezTo>
                    <a:cubicBezTo>
                      <a:pt x="401395" y="1552281"/>
                      <a:pt x="362234" y="1548460"/>
                      <a:pt x="330417" y="1535726"/>
                    </a:cubicBezTo>
                    <a:cubicBezTo>
                      <a:pt x="298599" y="1522992"/>
                      <a:pt x="265557" y="1494978"/>
                      <a:pt x="245977" y="1474603"/>
                    </a:cubicBezTo>
                    <a:cubicBezTo>
                      <a:pt x="231292" y="1459322"/>
                      <a:pt x="223949" y="1449135"/>
                      <a:pt x="215383" y="1430034"/>
                    </a:cubicBezTo>
                    <a:cubicBezTo>
                      <a:pt x="203145" y="1403292"/>
                      <a:pt x="184789" y="1361270"/>
                      <a:pt x="190907" y="1324341"/>
                    </a:cubicBezTo>
                    <a:cubicBezTo>
                      <a:pt x="199474" y="1274678"/>
                      <a:pt x="252096" y="1207188"/>
                      <a:pt x="296151" y="1162619"/>
                    </a:cubicBezTo>
                    <a:cubicBezTo>
                      <a:pt x="340207" y="1118050"/>
                      <a:pt x="392828" y="1072207"/>
                      <a:pt x="454017" y="1059473"/>
                    </a:cubicBezTo>
                    <a:cubicBezTo>
                      <a:pt x="524995" y="1044192"/>
                      <a:pt x="632686" y="1069660"/>
                      <a:pt x="702441" y="1102769"/>
                    </a:cubicBezTo>
                    <a:cubicBezTo>
                      <a:pt x="766076" y="1133330"/>
                      <a:pt x="818698" y="1247937"/>
                      <a:pt x="860306" y="1239023"/>
                    </a:cubicBezTo>
                    <a:cubicBezTo>
                      <a:pt x="900690" y="1230109"/>
                      <a:pt x="921494" y="1130784"/>
                      <a:pt x="950865" y="1054379"/>
                    </a:cubicBezTo>
                    <a:cubicBezTo>
                      <a:pt x="993696" y="943593"/>
                      <a:pt x="1111178" y="692732"/>
                      <a:pt x="1070794" y="631609"/>
                    </a:cubicBezTo>
                    <a:cubicBezTo>
                      <a:pt x="1042647" y="590860"/>
                      <a:pt x="915376" y="653257"/>
                      <a:pt x="874991" y="618875"/>
                    </a:cubicBezTo>
                    <a:cubicBezTo>
                      <a:pt x="835831" y="585766"/>
                      <a:pt x="823593" y="501722"/>
                      <a:pt x="824817" y="434231"/>
                    </a:cubicBezTo>
                    <a:cubicBezTo>
                      <a:pt x="826041" y="354007"/>
                      <a:pt x="867649" y="201198"/>
                      <a:pt x="903138" y="168090"/>
                    </a:cubicBezTo>
                    <a:cubicBezTo>
                      <a:pt x="919047" y="152809"/>
                      <a:pt x="941075" y="165543"/>
                      <a:pt x="956984" y="156629"/>
                    </a:cubicBezTo>
                    <a:cubicBezTo>
                      <a:pt x="975340" y="146442"/>
                      <a:pt x="987578" y="118427"/>
                      <a:pt x="1007158" y="104419"/>
                    </a:cubicBezTo>
                    <a:cubicBezTo>
                      <a:pt x="1025514" y="90412"/>
                      <a:pt x="1048766" y="78951"/>
                      <a:pt x="1070794" y="72584"/>
                    </a:cubicBezTo>
                    <a:cubicBezTo>
                      <a:pt x="1092821" y="66217"/>
                      <a:pt x="1117297" y="61124"/>
                      <a:pt x="1140548" y="62397"/>
                    </a:cubicBezTo>
                    <a:cubicBezTo>
                      <a:pt x="1163800" y="63670"/>
                      <a:pt x="1188275" y="68764"/>
                      <a:pt x="1210303" y="77678"/>
                    </a:cubicBezTo>
                    <a:cubicBezTo>
                      <a:pt x="1232330" y="86592"/>
                      <a:pt x="1253135" y="98052"/>
                      <a:pt x="1271491" y="113333"/>
                    </a:cubicBezTo>
                    <a:cubicBezTo>
                      <a:pt x="1289847" y="128614"/>
                      <a:pt x="1305756" y="148988"/>
                      <a:pt x="1317994" y="169363"/>
                    </a:cubicBezTo>
                    <a:cubicBezTo>
                      <a:pt x="1330232" y="189737"/>
                      <a:pt x="1340022" y="213932"/>
                      <a:pt x="1344917" y="236853"/>
                    </a:cubicBezTo>
                    <a:cubicBezTo>
                      <a:pt x="1349812" y="259775"/>
                      <a:pt x="1353483" y="285243"/>
                      <a:pt x="1351036" y="309437"/>
                    </a:cubicBezTo>
                    <a:cubicBezTo>
                      <a:pt x="1348588" y="333632"/>
                      <a:pt x="1342469" y="359100"/>
                      <a:pt x="1332679" y="380748"/>
                    </a:cubicBezTo>
                    <a:cubicBezTo>
                      <a:pt x="1322889" y="403669"/>
                      <a:pt x="1310651" y="425317"/>
                      <a:pt x="1294742" y="443145"/>
                    </a:cubicBezTo>
                    <a:cubicBezTo>
                      <a:pt x="1278834" y="460973"/>
                      <a:pt x="1259253" y="476254"/>
                      <a:pt x="1239673" y="487714"/>
                    </a:cubicBezTo>
                    <a:cubicBezTo>
                      <a:pt x="1218869" y="499175"/>
                      <a:pt x="1196841" y="508089"/>
                      <a:pt x="1173590" y="513182"/>
                    </a:cubicBezTo>
                    <a:cubicBezTo>
                      <a:pt x="1150338" y="518276"/>
                      <a:pt x="1125863" y="518276"/>
                      <a:pt x="1102612" y="514456"/>
                    </a:cubicBezTo>
                    <a:cubicBezTo>
                      <a:pt x="1079360" y="510635"/>
                      <a:pt x="1056108" y="502995"/>
                      <a:pt x="1035305" y="492808"/>
                    </a:cubicBezTo>
                    <a:cubicBezTo>
                      <a:pt x="1014501" y="481347"/>
                      <a:pt x="993696" y="467340"/>
                      <a:pt x="977788" y="449512"/>
                    </a:cubicBezTo>
                    <a:cubicBezTo>
                      <a:pt x="961879" y="432958"/>
                      <a:pt x="947194" y="411310"/>
                      <a:pt x="937403" y="389662"/>
                    </a:cubicBezTo>
                    <a:cubicBezTo>
                      <a:pt x="927613" y="368014"/>
                      <a:pt x="919047" y="342546"/>
                      <a:pt x="916599" y="318351"/>
                    </a:cubicBezTo>
                    <a:cubicBezTo>
                      <a:pt x="914152" y="294157"/>
                      <a:pt x="914152" y="268689"/>
                      <a:pt x="919047" y="245767"/>
                    </a:cubicBezTo>
                    <a:cubicBezTo>
                      <a:pt x="923942" y="221573"/>
                      <a:pt x="932508" y="198651"/>
                      <a:pt x="944746" y="177003"/>
                    </a:cubicBezTo>
                    <a:cubicBezTo>
                      <a:pt x="955760" y="156629"/>
                      <a:pt x="971669" y="136254"/>
                      <a:pt x="988801" y="119700"/>
                    </a:cubicBezTo>
                    <a:cubicBezTo>
                      <a:pt x="1005934" y="103146"/>
                      <a:pt x="1026738" y="89138"/>
                      <a:pt x="1048766" y="80225"/>
                    </a:cubicBezTo>
                    <a:cubicBezTo>
                      <a:pt x="1069570" y="71311"/>
                      <a:pt x="1094045" y="64944"/>
                      <a:pt x="1117297" y="63670"/>
                    </a:cubicBezTo>
                    <a:cubicBezTo>
                      <a:pt x="1140548" y="62397"/>
                      <a:pt x="1165023" y="63670"/>
                      <a:pt x="1187051" y="70037"/>
                    </a:cubicBezTo>
                    <a:cubicBezTo>
                      <a:pt x="1209079" y="76404"/>
                      <a:pt x="1232330" y="86592"/>
                      <a:pt x="1251911" y="99326"/>
                    </a:cubicBezTo>
                    <a:cubicBezTo>
                      <a:pt x="1271491" y="112060"/>
                      <a:pt x="1289847" y="129887"/>
                      <a:pt x="1304533" y="148988"/>
                    </a:cubicBezTo>
                    <a:cubicBezTo>
                      <a:pt x="1319218" y="168090"/>
                      <a:pt x="1331455" y="189737"/>
                      <a:pt x="1338798" y="212659"/>
                    </a:cubicBezTo>
                    <a:cubicBezTo>
                      <a:pt x="1346141" y="235580"/>
                      <a:pt x="1351036" y="261048"/>
                      <a:pt x="1351036" y="285243"/>
                    </a:cubicBezTo>
                    <a:cubicBezTo>
                      <a:pt x="1351036" y="309437"/>
                      <a:pt x="1348588" y="334906"/>
                      <a:pt x="1341246" y="357827"/>
                    </a:cubicBezTo>
                    <a:cubicBezTo>
                      <a:pt x="1333903" y="380748"/>
                      <a:pt x="1330232" y="402396"/>
                      <a:pt x="1309428" y="424044"/>
                    </a:cubicBezTo>
                    <a:cubicBezTo>
                      <a:pt x="1272715" y="462246"/>
                      <a:pt x="1119744" y="546291"/>
                      <a:pt x="1106283" y="531010"/>
                    </a:cubicBezTo>
                    <a:cubicBezTo>
                      <a:pt x="1094045" y="518276"/>
                      <a:pt x="1157681" y="378201"/>
                      <a:pt x="1200513" y="370561"/>
                    </a:cubicBezTo>
                    <a:cubicBezTo>
                      <a:pt x="1250687" y="361647"/>
                      <a:pt x="1358378" y="473707"/>
                      <a:pt x="1398762" y="541197"/>
                    </a:cubicBezTo>
                    <a:cubicBezTo>
                      <a:pt x="1433028" y="599774"/>
                      <a:pt x="1446489" y="677452"/>
                      <a:pt x="1442818" y="741122"/>
                    </a:cubicBezTo>
                    <a:cubicBezTo>
                      <a:pt x="1439147" y="802245"/>
                      <a:pt x="1396315" y="857002"/>
                      <a:pt x="1381630" y="918125"/>
                    </a:cubicBezTo>
                    <a:cubicBezTo>
                      <a:pt x="1365721" y="979248"/>
                      <a:pt x="1365721" y="1046739"/>
                      <a:pt x="1351036" y="1109136"/>
                    </a:cubicBezTo>
                    <a:cubicBezTo>
                      <a:pt x="1336350" y="1170259"/>
                      <a:pt x="1325337" y="1233930"/>
                      <a:pt x="1295966" y="1288686"/>
                    </a:cubicBezTo>
                    <a:cubicBezTo>
                      <a:pt x="1266596" y="1343442"/>
                      <a:pt x="1221317" y="1394378"/>
                      <a:pt x="1176037" y="1437674"/>
                    </a:cubicBezTo>
                    <a:cubicBezTo>
                      <a:pt x="1131982" y="1479697"/>
                      <a:pt x="1081808" y="1516625"/>
                      <a:pt x="1030409" y="1547187"/>
                    </a:cubicBezTo>
                    <a:cubicBezTo>
                      <a:pt x="979011" y="1577749"/>
                      <a:pt x="922718" y="1613404"/>
                      <a:pt x="865201" y="1621044"/>
                    </a:cubicBezTo>
                    <a:cubicBezTo>
                      <a:pt x="805237" y="1628685"/>
                      <a:pt x="733035" y="1617224"/>
                      <a:pt x="676742" y="1593030"/>
                    </a:cubicBezTo>
                    <a:cubicBezTo>
                      <a:pt x="621672" y="1570108"/>
                      <a:pt x="538456" y="1528086"/>
                      <a:pt x="529890" y="1483517"/>
                    </a:cubicBezTo>
                    <a:cubicBezTo>
                      <a:pt x="521324" y="1438948"/>
                      <a:pt x="618001" y="1320521"/>
                      <a:pt x="625344" y="1324341"/>
                    </a:cubicBezTo>
                    <a:cubicBezTo>
                      <a:pt x="631462" y="1326888"/>
                      <a:pt x="611882" y="1403292"/>
                      <a:pt x="599645" y="1430034"/>
                    </a:cubicBezTo>
                    <a:cubicBezTo>
                      <a:pt x="591078" y="1449135"/>
                      <a:pt x="584959" y="1459322"/>
                      <a:pt x="570274" y="1474603"/>
                    </a:cubicBezTo>
                    <a:cubicBezTo>
                      <a:pt x="550694" y="1494978"/>
                      <a:pt x="510310" y="1524266"/>
                      <a:pt x="484611" y="1535726"/>
                    </a:cubicBezTo>
                    <a:cubicBezTo>
                      <a:pt x="466254" y="1544640"/>
                      <a:pt x="454017" y="1547187"/>
                      <a:pt x="434436" y="1548460"/>
                    </a:cubicBezTo>
                    <a:cubicBezTo>
                      <a:pt x="406290" y="1549734"/>
                      <a:pt x="362234" y="1548460"/>
                      <a:pt x="330417" y="1535726"/>
                    </a:cubicBezTo>
                    <a:cubicBezTo>
                      <a:pt x="298599" y="1522992"/>
                      <a:pt x="265557" y="1494978"/>
                      <a:pt x="245977" y="1474603"/>
                    </a:cubicBezTo>
                    <a:cubicBezTo>
                      <a:pt x="231292" y="1459322"/>
                      <a:pt x="223949" y="1449135"/>
                      <a:pt x="215383" y="1430034"/>
                    </a:cubicBezTo>
                    <a:cubicBezTo>
                      <a:pt x="203145" y="1403292"/>
                      <a:pt x="194579" y="1361270"/>
                      <a:pt x="190907" y="1324341"/>
                    </a:cubicBezTo>
                    <a:cubicBezTo>
                      <a:pt x="186012" y="1284866"/>
                      <a:pt x="187236" y="1245390"/>
                      <a:pt x="190907" y="1199548"/>
                    </a:cubicBezTo>
                    <a:cubicBezTo>
                      <a:pt x="194579" y="1143518"/>
                      <a:pt x="187236" y="1063293"/>
                      <a:pt x="217830" y="1013630"/>
                    </a:cubicBezTo>
                    <a:cubicBezTo>
                      <a:pt x="250872" y="960147"/>
                      <a:pt x="346325" y="883743"/>
                      <a:pt x="390381" y="896477"/>
                    </a:cubicBezTo>
                    <a:cubicBezTo>
                      <a:pt x="435660" y="910485"/>
                      <a:pt x="429541" y="1072207"/>
                      <a:pt x="484611" y="1104042"/>
                    </a:cubicBezTo>
                    <a:cubicBezTo>
                      <a:pt x="544575" y="1138424"/>
                      <a:pt x="671847" y="1067113"/>
                      <a:pt x="751391" y="1072207"/>
                    </a:cubicBezTo>
                    <a:cubicBezTo>
                      <a:pt x="818698" y="1076027"/>
                      <a:pt x="873768" y="1096402"/>
                      <a:pt x="933732" y="1116776"/>
                    </a:cubicBezTo>
                    <a:cubicBezTo>
                      <a:pt x="997368" y="1138424"/>
                      <a:pt x="1063451" y="1165166"/>
                      <a:pt x="1122192" y="1202094"/>
                    </a:cubicBezTo>
                    <a:cubicBezTo>
                      <a:pt x="1182156" y="1240296"/>
                      <a:pt x="1248239" y="1284866"/>
                      <a:pt x="1287400" y="1343442"/>
                    </a:cubicBezTo>
                    <a:cubicBezTo>
                      <a:pt x="1326560" y="1400745"/>
                      <a:pt x="1363273" y="1483517"/>
                      <a:pt x="1357154" y="1549734"/>
                    </a:cubicBezTo>
                    <a:cubicBezTo>
                      <a:pt x="1351036" y="1615951"/>
                      <a:pt x="1304533" y="1699996"/>
                      <a:pt x="1254358" y="1739471"/>
                    </a:cubicBezTo>
                    <a:cubicBezTo>
                      <a:pt x="1206631" y="1776400"/>
                      <a:pt x="1130758" y="1778947"/>
                      <a:pt x="1068346" y="1784040"/>
                    </a:cubicBezTo>
                    <a:cubicBezTo>
                      <a:pt x="1007158" y="1789134"/>
                      <a:pt x="944746" y="1777673"/>
                      <a:pt x="883558" y="1768759"/>
                    </a:cubicBezTo>
                    <a:cubicBezTo>
                      <a:pt x="821146" y="1759846"/>
                      <a:pt x="759958" y="1750932"/>
                      <a:pt x="697546" y="1733104"/>
                    </a:cubicBezTo>
                    <a:cubicBezTo>
                      <a:pt x="631462" y="1714003"/>
                      <a:pt x="560484" y="1689808"/>
                      <a:pt x="500520" y="1657973"/>
                    </a:cubicBezTo>
                    <a:cubicBezTo>
                      <a:pt x="444227" y="1628685"/>
                      <a:pt x="394052" y="1595576"/>
                      <a:pt x="348773" y="1552281"/>
                    </a:cubicBezTo>
                    <a:cubicBezTo>
                      <a:pt x="303494" y="1508985"/>
                      <a:pt x="261886" y="1452955"/>
                      <a:pt x="230068" y="1396925"/>
                    </a:cubicBezTo>
                    <a:cubicBezTo>
                      <a:pt x="199474" y="1343442"/>
                      <a:pt x="192131" y="1281045"/>
                      <a:pt x="162761" y="1223742"/>
                    </a:cubicBezTo>
                    <a:cubicBezTo>
                      <a:pt x="130943" y="1162619"/>
                      <a:pt x="67307" y="1106589"/>
                      <a:pt x="44056" y="1042919"/>
                    </a:cubicBezTo>
                    <a:cubicBezTo>
                      <a:pt x="23252" y="983069"/>
                      <a:pt x="11014" y="914305"/>
                      <a:pt x="24476" y="853181"/>
                    </a:cubicBezTo>
                    <a:cubicBezTo>
                      <a:pt x="39161" y="786964"/>
                      <a:pt x="80769" y="704193"/>
                      <a:pt x="137062" y="659624"/>
                    </a:cubicBezTo>
                    <a:cubicBezTo>
                      <a:pt x="200698" y="608688"/>
                      <a:pt x="320626" y="575579"/>
                      <a:pt x="400171" y="580673"/>
                    </a:cubicBezTo>
                    <a:cubicBezTo>
                      <a:pt x="469926" y="584493"/>
                      <a:pt x="524995" y="640523"/>
                      <a:pt x="591078" y="663444"/>
                    </a:cubicBezTo>
                    <a:cubicBezTo>
                      <a:pt x="660833" y="687639"/>
                      <a:pt x="752615" y="678725"/>
                      <a:pt x="810132" y="722021"/>
                    </a:cubicBezTo>
                    <a:cubicBezTo>
                      <a:pt x="868873" y="766590"/>
                      <a:pt x="937403" y="859548"/>
                      <a:pt x="936180" y="930859"/>
                    </a:cubicBezTo>
                    <a:cubicBezTo>
                      <a:pt x="934956" y="1007263"/>
                      <a:pt x="848069" y="1138424"/>
                      <a:pt x="778314" y="1167712"/>
                    </a:cubicBezTo>
                    <a:cubicBezTo>
                      <a:pt x="711007" y="1195727"/>
                      <a:pt x="578841" y="1163892"/>
                      <a:pt x="526219" y="1111683"/>
                    </a:cubicBezTo>
                    <a:cubicBezTo>
                      <a:pt x="474821" y="1062020"/>
                      <a:pt x="463807" y="946140"/>
                      <a:pt x="462583" y="868462"/>
                    </a:cubicBezTo>
                    <a:cubicBezTo>
                      <a:pt x="461359" y="797152"/>
                      <a:pt x="469926" y="713107"/>
                      <a:pt x="509086" y="660897"/>
                    </a:cubicBezTo>
                    <a:cubicBezTo>
                      <a:pt x="549470" y="606141"/>
                      <a:pt x="633910" y="557751"/>
                      <a:pt x="704888" y="551384"/>
                    </a:cubicBezTo>
                    <a:cubicBezTo>
                      <a:pt x="781985" y="543744"/>
                      <a:pt x="884782" y="585766"/>
                      <a:pt x="953312" y="635429"/>
                    </a:cubicBezTo>
                    <a:cubicBezTo>
                      <a:pt x="1020619" y="683818"/>
                      <a:pt x="1092821" y="769137"/>
                      <a:pt x="1111178" y="844267"/>
                    </a:cubicBezTo>
                    <a:cubicBezTo>
                      <a:pt x="1127087" y="913031"/>
                      <a:pt x="1113625" y="1014904"/>
                      <a:pt x="1072017" y="1065840"/>
                    </a:cubicBezTo>
                    <a:cubicBezTo>
                      <a:pt x="1029186" y="1119323"/>
                      <a:pt x="917823" y="1153705"/>
                      <a:pt x="848069" y="1152432"/>
                    </a:cubicBezTo>
                    <a:cubicBezTo>
                      <a:pt x="785657" y="1151158"/>
                      <a:pt x="729364" y="1106589"/>
                      <a:pt x="673070" y="1079847"/>
                    </a:cubicBezTo>
                    <a:cubicBezTo>
                      <a:pt x="618001" y="1053106"/>
                      <a:pt x="565379" y="1030185"/>
                      <a:pt x="515205" y="990709"/>
                    </a:cubicBezTo>
                    <a:cubicBezTo>
                      <a:pt x="458912" y="947413"/>
                      <a:pt x="389157" y="887563"/>
                      <a:pt x="354892" y="823893"/>
                    </a:cubicBezTo>
                    <a:cubicBezTo>
                      <a:pt x="321850" y="762770"/>
                      <a:pt x="304717" y="686365"/>
                      <a:pt x="308389" y="618875"/>
                    </a:cubicBezTo>
                    <a:cubicBezTo>
                      <a:pt x="312060" y="551384"/>
                      <a:pt x="340207" y="474980"/>
                      <a:pt x="379367" y="417677"/>
                    </a:cubicBezTo>
                    <a:cubicBezTo>
                      <a:pt x="420975" y="356553"/>
                      <a:pt x="489506" y="297977"/>
                      <a:pt x="559260" y="264868"/>
                    </a:cubicBezTo>
                    <a:cubicBezTo>
                      <a:pt x="632686" y="229213"/>
                      <a:pt x="737930" y="201198"/>
                      <a:pt x="810132" y="216479"/>
                    </a:cubicBezTo>
                    <a:cubicBezTo>
                      <a:pt x="872544" y="229213"/>
                      <a:pt x="909257" y="269962"/>
                      <a:pt x="970445" y="324718"/>
                    </a:cubicBezTo>
                    <a:cubicBezTo>
                      <a:pt x="1079360" y="421497"/>
                      <a:pt x="1277610" y="669811"/>
                      <a:pt x="1370616" y="790785"/>
                    </a:cubicBezTo>
                    <a:cubicBezTo>
                      <a:pt x="1425685" y="862095"/>
                      <a:pt x="1466069" y="904117"/>
                      <a:pt x="1494216" y="967788"/>
                    </a:cubicBezTo>
                    <a:cubicBezTo>
                      <a:pt x="1521139" y="1027638"/>
                      <a:pt x="1544390" y="1096402"/>
                      <a:pt x="1538271" y="1161345"/>
                    </a:cubicBezTo>
                    <a:cubicBezTo>
                      <a:pt x="1530929" y="1231383"/>
                      <a:pt x="1500335" y="1329435"/>
                      <a:pt x="1442818" y="1371457"/>
                    </a:cubicBezTo>
                    <a:cubicBezTo>
                      <a:pt x="1373063" y="1422393"/>
                      <a:pt x="1213974" y="1412206"/>
                      <a:pt x="1118520" y="1399472"/>
                    </a:cubicBezTo>
                    <a:cubicBezTo>
                      <a:pt x="1038976" y="1389285"/>
                      <a:pt x="974116" y="1351083"/>
                      <a:pt x="908033" y="1321794"/>
                    </a:cubicBezTo>
                    <a:cubicBezTo>
                      <a:pt x="845621" y="1293779"/>
                      <a:pt x="780762" y="1268311"/>
                      <a:pt x="729364" y="1227562"/>
                    </a:cubicBezTo>
                    <a:cubicBezTo>
                      <a:pt x="681637" y="1189360"/>
                      <a:pt x="637581" y="1146064"/>
                      <a:pt x="608211" y="1090035"/>
                    </a:cubicBezTo>
                    <a:cubicBezTo>
                      <a:pt x="576393" y="1027638"/>
                      <a:pt x="556813" y="939773"/>
                      <a:pt x="553141" y="865915"/>
                    </a:cubicBezTo>
                    <a:cubicBezTo>
                      <a:pt x="549470" y="793331"/>
                      <a:pt x="559260" y="715654"/>
                      <a:pt x="586183" y="649437"/>
                    </a:cubicBezTo>
                    <a:cubicBezTo>
                      <a:pt x="613106" y="581946"/>
                      <a:pt x="662057" y="504268"/>
                      <a:pt x="717126" y="464793"/>
                    </a:cubicBezTo>
                    <a:cubicBezTo>
                      <a:pt x="768524" y="427864"/>
                      <a:pt x="837055" y="413857"/>
                      <a:pt x="900690" y="408763"/>
                    </a:cubicBezTo>
                    <a:cubicBezTo>
                      <a:pt x="966774" y="402396"/>
                      <a:pt x="1043871" y="410036"/>
                      <a:pt x="1106283" y="434231"/>
                    </a:cubicBezTo>
                    <a:cubicBezTo>
                      <a:pt x="1167471" y="458426"/>
                      <a:pt x="1221317" y="502995"/>
                      <a:pt x="1272715" y="553931"/>
                    </a:cubicBezTo>
                    <a:cubicBezTo>
                      <a:pt x="1331455" y="612508"/>
                      <a:pt x="1391420" y="695279"/>
                      <a:pt x="1435475" y="774230"/>
                    </a:cubicBezTo>
                    <a:cubicBezTo>
                      <a:pt x="1478307" y="851908"/>
                      <a:pt x="1519915" y="946140"/>
                      <a:pt x="1534600" y="1025091"/>
                    </a:cubicBezTo>
                    <a:cubicBezTo>
                      <a:pt x="1546838" y="1092581"/>
                      <a:pt x="1539495" y="1153705"/>
                      <a:pt x="1532153" y="1217375"/>
                    </a:cubicBezTo>
                    <a:cubicBezTo>
                      <a:pt x="1523586" y="1282319"/>
                      <a:pt x="1510125" y="1352356"/>
                      <a:pt x="1485650" y="1413480"/>
                    </a:cubicBezTo>
                    <a:cubicBezTo>
                      <a:pt x="1459951" y="1475876"/>
                      <a:pt x="1424461" y="1537000"/>
                      <a:pt x="1380406" y="1587936"/>
                    </a:cubicBezTo>
                    <a:cubicBezTo>
                      <a:pt x="1335127" y="1640146"/>
                      <a:pt x="1276386" y="1694902"/>
                      <a:pt x="1216422" y="1720370"/>
                    </a:cubicBezTo>
                    <a:cubicBezTo>
                      <a:pt x="1160128" y="1743291"/>
                      <a:pt x="1092821" y="1747112"/>
                      <a:pt x="1034081" y="1739471"/>
                    </a:cubicBezTo>
                    <a:cubicBezTo>
                      <a:pt x="975340" y="1731831"/>
                      <a:pt x="930061" y="1703816"/>
                      <a:pt x="861530" y="1673254"/>
                    </a:cubicBezTo>
                    <a:cubicBezTo>
                      <a:pt x="756286" y="1626138"/>
                      <a:pt x="577617" y="1533180"/>
                      <a:pt x="471149" y="1474603"/>
                    </a:cubicBezTo>
                    <a:cubicBezTo>
                      <a:pt x="394052" y="1432581"/>
                      <a:pt x="329193" y="1407112"/>
                      <a:pt x="276571" y="1358723"/>
                    </a:cubicBezTo>
                    <a:cubicBezTo>
                      <a:pt x="228844" y="1315427"/>
                      <a:pt x="203145" y="1264491"/>
                      <a:pt x="166432" y="1205914"/>
                    </a:cubicBezTo>
                    <a:cubicBezTo>
                      <a:pt x="119929" y="1132057"/>
                      <a:pt x="51398" y="1037825"/>
                      <a:pt x="25699" y="948687"/>
                    </a:cubicBezTo>
                    <a:cubicBezTo>
                      <a:pt x="1224" y="863369"/>
                      <a:pt x="0" y="762770"/>
                      <a:pt x="8567" y="682545"/>
                    </a:cubicBezTo>
                    <a:cubicBezTo>
                      <a:pt x="15909" y="613781"/>
                      <a:pt x="35489" y="555205"/>
                      <a:pt x="61188" y="495355"/>
                    </a:cubicBezTo>
                    <a:cubicBezTo>
                      <a:pt x="88111" y="432958"/>
                      <a:pt x="126048" y="371834"/>
                      <a:pt x="168880" y="314531"/>
                    </a:cubicBezTo>
                    <a:cubicBezTo>
                      <a:pt x="214159" y="253408"/>
                      <a:pt x="264333" y="187191"/>
                      <a:pt x="325521" y="142621"/>
                    </a:cubicBezTo>
                    <a:cubicBezTo>
                      <a:pt x="387933" y="96779"/>
                      <a:pt x="468702" y="67490"/>
                      <a:pt x="542128" y="44569"/>
                    </a:cubicBezTo>
                    <a:cubicBezTo>
                      <a:pt x="613106" y="22921"/>
                      <a:pt x="690203" y="11461"/>
                      <a:pt x="759958" y="6367"/>
                    </a:cubicBezTo>
                    <a:cubicBezTo>
                      <a:pt x="823593" y="1273"/>
                      <a:pt x="883558" y="0"/>
                      <a:pt x="944746" y="8914"/>
                    </a:cubicBezTo>
                    <a:cubicBezTo>
                      <a:pt x="1007158" y="17828"/>
                      <a:pt x="1069570" y="40749"/>
                      <a:pt x="1128311" y="63670"/>
                    </a:cubicBezTo>
                    <a:cubicBezTo>
                      <a:pt x="1187051" y="85318"/>
                      <a:pt x="1245792" y="109513"/>
                      <a:pt x="1297190" y="142621"/>
                    </a:cubicBezTo>
                    <a:cubicBezTo>
                      <a:pt x="1348588" y="175730"/>
                      <a:pt x="1390196" y="207565"/>
                      <a:pt x="1437923" y="262321"/>
                    </a:cubicBezTo>
                    <a:cubicBezTo>
                      <a:pt x="1507677" y="342546"/>
                      <a:pt x="1603131" y="502995"/>
                      <a:pt x="1650858" y="601047"/>
                    </a:cubicBezTo>
                    <a:cubicBezTo>
                      <a:pt x="1683900" y="668538"/>
                      <a:pt x="1702256" y="713107"/>
                      <a:pt x="1716941" y="780597"/>
                    </a:cubicBezTo>
                    <a:cubicBezTo>
                      <a:pt x="1735298" y="859548"/>
                      <a:pt x="1738969" y="965241"/>
                      <a:pt x="1742640" y="1046739"/>
                    </a:cubicBezTo>
                    <a:cubicBezTo>
                      <a:pt x="1746311" y="1115503"/>
                      <a:pt x="1745088" y="1171533"/>
                      <a:pt x="1741416" y="1235203"/>
                    </a:cubicBezTo>
                    <a:cubicBezTo>
                      <a:pt x="1737745" y="1300146"/>
                      <a:pt x="1736521" y="1368910"/>
                      <a:pt x="1720612" y="1431307"/>
                    </a:cubicBezTo>
                    <a:cubicBezTo>
                      <a:pt x="1704703" y="1492431"/>
                      <a:pt x="1677781" y="1549734"/>
                      <a:pt x="1645963" y="1604490"/>
                    </a:cubicBezTo>
                    <a:cubicBezTo>
                      <a:pt x="1612921" y="1660520"/>
                      <a:pt x="1570089" y="1710183"/>
                      <a:pt x="1524810" y="1759845"/>
                    </a:cubicBezTo>
                    <a:cubicBezTo>
                      <a:pt x="1477083" y="1812055"/>
                      <a:pt x="1369392" y="1915201"/>
                      <a:pt x="1365721" y="1911381"/>
                    </a:cubicBezTo>
                    <a:cubicBezTo>
                      <a:pt x="1362049" y="1907561"/>
                      <a:pt x="1497887" y="1726737"/>
                      <a:pt x="1507677" y="1731831"/>
                    </a:cubicBezTo>
                    <a:cubicBezTo>
                      <a:pt x="1512572" y="1734377"/>
                      <a:pt x="1502782" y="1764939"/>
                      <a:pt x="1495440" y="1782767"/>
                    </a:cubicBezTo>
                    <a:cubicBezTo>
                      <a:pt x="1484426" y="1808235"/>
                      <a:pt x="1463622" y="1845164"/>
                      <a:pt x="1439147" y="1868085"/>
                    </a:cubicBezTo>
                    <a:cubicBezTo>
                      <a:pt x="1415895" y="1891006"/>
                      <a:pt x="1382853" y="1908834"/>
                      <a:pt x="1352259" y="1917748"/>
                    </a:cubicBezTo>
                    <a:cubicBezTo>
                      <a:pt x="1320442" y="1926662"/>
                      <a:pt x="1283729" y="1925388"/>
                      <a:pt x="1251911" y="1917748"/>
                    </a:cubicBezTo>
                    <a:cubicBezTo>
                      <a:pt x="1220093" y="1910107"/>
                      <a:pt x="1188275" y="1892280"/>
                      <a:pt x="1163800" y="1870632"/>
                    </a:cubicBezTo>
                    <a:cubicBezTo>
                      <a:pt x="1139324" y="1848984"/>
                      <a:pt x="1117297" y="1810782"/>
                      <a:pt x="1106283" y="1785314"/>
                    </a:cubicBezTo>
                    <a:cubicBezTo>
                      <a:pt x="1098940" y="1767486"/>
                      <a:pt x="1096493" y="1753479"/>
                      <a:pt x="1094045" y="1735651"/>
                    </a:cubicBezTo>
                    <a:cubicBezTo>
                      <a:pt x="1091598" y="1716550"/>
                      <a:pt x="1089150" y="1698722"/>
                      <a:pt x="1094045" y="1673254"/>
                    </a:cubicBezTo>
                    <a:cubicBezTo>
                      <a:pt x="1102612" y="1626138"/>
                      <a:pt x="1129534" y="1491157"/>
                      <a:pt x="1168695" y="1480970"/>
                    </a:cubicBezTo>
                    <a:cubicBezTo>
                      <a:pt x="1209079" y="1470783"/>
                      <a:pt x="1272715" y="1615951"/>
                      <a:pt x="1335127" y="1626138"/>
                    </a:cubicBezTo>
                    <a:cubicBezTo>
                      <a:pt x="1401210" y="1636325"/>
                      <a:pt x="1530929" y="1503891"/>
                      <a:pt x="1555404" y="1528086"/>
                    </a:cubicBezTo>
                    <a:cubicBezTo>
                      <a:pt x="1584775" y="1558648"/>
                      <a:pt x="1477083" y="1798048"/>
                      <a:pt x="1417119" y="1880819"/>
                    </a:cubicBezTo>
                    <a:cubicBezTo>
                      <a:pt x="1374287" y="1940669"/>
                      <a:pt x="1319218" y="1969957"/>
                      <a:pt x="1265372" y="2004339"/>
                    </a:cubicBezTo>
                    <a:cubicBezTo>
                      <a:pt x="1212750" y="2037448"/>
                      <a:pt x="1158905" y="2059096"/>
                      <a:pt x="1097716" y="2084564"/>
                    </a:cubicBezTo>
                    <a:cubicBezTo>
                      <a:pt x="1026738" y="2113852"/>
                      <a:pt x="938627" y="2148234"/>
                      <a:pt x="865201" y="2169882"/>
                    </a:cubicBezTo>
                    <a:cubicBezTo>
                      <a:pt x="801566" y="2188983"/>
                      <a:pt x="747720" y="2200444"/>
                      <a:pt x="685308" y="2213178"/>
                    </a:cubicBezTo>
                    <a:cubicBezTo>
                      <a:pt x="620449" y="2227185"/>
                      <a:pt x="549470" y="2241193"/>
                      <a:pt x="482163" y="2248833"/>
                    </a:cubicBezTo>
                    <a:cubicBezTo>
                      <a:pt x="416080" y="2256473"/>
                      <a:pt x="340207" y="2257747"/>
                      <a:pt x="283913" y="2257747"/>
                    </a:cubicBezTo>
                    <a:cubicBezTo>
                      <a:pt x="241082" y="2257747"/>
                      <a:pt x="204369" y="2260294"/>
                      <a:pt x="171327" y="2251380"/>
                    </a:cubicBezTo>
                    <a:cubicBezTo>
                      <a:pt x="141957" y="2242466"/>
                      <a:pt x="115034" y="2228459"/>
                      <a:pt x="94230" y="2209358"/>
                    </a:cubicBezTo>
                    <a:cubicBezTo>
                      <a:pt x="73426" y="2190256"/>
                      <a:pt x="55070" y="2158421"/>
                      <a:pt x="45280" y="2135500"/>
                    </a:cubicBezTo>
                    <a:cubicBezTo>
                      <a:pt x="37937" y="2118946"/>
                      <a:pt x="36713" y="2108759"/>
                      <a:pt x="35489" y="2090931"/>
                    </a:cubicBezTo>
                    <a:cubicBezTo>
                      <a:pt x="34266" y="2066736"/>
                      <a:pt x="35489" y="2028534"/>
                      <a:pt x="45280" y="2001793"/>
                    </a:cubicBezTo>
                    <a:cubicBezTo>
                      <a:pt x="55070" y="1975051"/>
                      <a:pt x="73426" y="1947036"/>
                      <a:pt x="94230" y="1927935"/>
                    </a:cubicBezTo>
                    <a:cubicBezTo>
                      <a:pt x="115034" y="1908834"/>
                      <a:pt x="149299" y="1893553"/>
                      <a:pt x="171327" y="1885913"/>
                    </a:cubicBezTo>
                    <a:cubicBezTo>
                      <a:pt x="187236" y="1880819"/>
                      <a:pt x="214159" y="1880819"/>
                      <a:pt x="214159" y="1880819"/>
                    </a:cubicBezTo>
                  </a:path>
                </a:pathLst>
              </a:custGeom>
              <a:solidFill>
                <a:srgbClr val="FFFFFF"/>
              </a:solidFill>
              <a:ln cap="sq">
                <a:noFill/>
                <a:prstDash val="solid"/>
                <a:miter/>
              </a:ln>
            </p:spPr>
            <p:txBody>
              <a:bodyPr/>
              <a:lstStyle/>
              <a:p>
                <a:endParaRPr lang="tr-TR"/>
              </a:p>
            </p:txBody>
          </p:sp>
        </p:grpSp>
        <p:sp>
          <p:nvSpPr>
            <p:cNvPr id="17" name="Freeform 17"/>
            <p:cNvSpPr/>
            <p:nvPr/>
          </p:nvSpPr>
          <p:spPr>
            <a:xfrm>
              <a:off x="77962" y="153336"/>
              <a:ext cx="1746092" cy="2212789"/>
            </a:xfrm>
            <a:custGeom>
              <a:avLst/>
              <a:gdLst/>
              <a:ahLst/>
              <a:cxnLst/>
              <a:rect l="l" t="t" r="r" b="b"/>
              <a:pathLst>
                <a:path w="1746092" h="2212789">
                  <a:moveTo>
                    <a:pt x="0" y="0"/>
                  </a:moveTo>
                  <a:lnTo>
                    <a:pt x="1746092" y="0"/>
                  </a:lnTo>
                  <a:lnTo>
                    <a:pt x="1746092" y="2212789"/>
                  </a:lnTo>
                  <a:lnTo>
                    <a:pt x="0" y="2212789"/>
                  </a:lnTo>
                  <a:lnTo>
                    <a:pt x="0" y="0"/>
                  </a:lnTo>
                  <a:close/>
                </a:path>
              </a:pathLst>
            </a:custGeom>
            <a:blipFill>
              <a:blip r:embed="rId9">
                <a:alphaModFix amt="80000"/>
                <a:extLst>
                  <a:ext uri="{96DAC541-7B7A-43D3-8B79-37D633B846F1}">
                    <asvg:svgBlip xmlns:asvg="http://schemas.microsoft.com/office/drawing/2016/SVG/main" xmlns="" r:embed="rId10"/>
                  </a:ext>
                </a:extLst>
              </a:blip>
              <a:stretch>
                <a:fillRect/>
              </a:stretch>
            </a:blipFill>
            <a:ln cap="sq">
              <a:noFill/>
              <a:prstDash val="solid"/>
              <a:miter/>
            </a:ln>
          </p:spPr>
          <p:txBody>
            <a:bodyPr/>
            <a:lstStyle/>
            <a:p>
              <a:endParaRPr lang="tr-TR"/>
            </a:p>
          </p:txBody>
        </p:sp>
      </p:grpSp>
      <p:sp>
        <p:nvSpPr>
          <p:cNvPr id="18" name="Freeform 18"/>
          <p:cNvSpPr/>
          <p:nvPr/>
        </p:nvSpPr>
        <p:spPr>
          <a:xfrm rot="1335960" flipH="1">
            <a:off x="-1120872" y="8611048"/>
            <a:ext cx="6223468" cy="6659353"/>
          </a:xfrm>
          <a:custGeom>
            <a:avLst/>
            <a:gdLst/>
            <a:ahLst/>
            <a:cxnLst/>
            <a:rect l="l" t="t" r="r" b="b"/>
            <a:pathLst>
              <a:path w="6223468" h="6659353">
                <a:moveTo>
                  <a:pt x="6223468" y="0"/>
                </a:moveTo>
                <a:lnTo>
                  <a:pt x="0" y="0"/>
                </a:lnTo>
                <a:lnTo>
                  <a:pt x="0" y="6659353"/>
                </a:lnTo>
                <a:lnTo>
                  <a:pt x="6223468" y="6659353"/>
                </a:lnTo>
                <a:lnTo>
                  <a:pt x="6223468"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tr-TR"/>
          </a:p>
        </p:txBody>
      </p:sp>
      <p:sp>
        <p:nvSpPr>
          <p:cNvPr id="19" name="TextBox 19"/>
          <p:cNvSpPr txBox="1"/>
          <p:nvPr/>
        </p:nvSpPr>
        <p:spPr>
          <a:xfrm>
            <a:off x="4912552" y="4032968"/>
            <a:ext cx="8567243" cy="2025015"/>
          </a:xfrm>
          <a:prstGeom prst="rect">
            <a:avLst/>
          </a:prstGeom>
        </p:spPr>
        <p:txBody>
          <a:bodyPr lIns="0" tIns="0" rIns="0" bIns="0" rtlCol="0" anchor="t">
            <a:spAutoFit/>
          </a:bodyPr>
          <a:lstStyle/>
          <a:p>
            <a:pPr marL="0" lvl="0" indent="0" algn="ctr">
              <a:lnSpc>
                <a:spcPts val="7920"/>
              </a:lnSpc>
              <a:spcBef>
                <a:spcPct val="0"/>
              </a:spcBef>
            </a:pPr>
            <a:r>
              <a:rPr lang="en-US" sz="7200" u="none" strike="noStrike" spc="-129">
                <a:solidFill>
                  <a:srgbClr val="1C1D15"/>
                </a:solidFill>
                <a:latin typeface="Fraunces Semi-Bold"/>
              </a:rPr>
              <a:t>GAZETECİLİK ALANI</a:t>
            </a:r>
          </a:p>
        </p:txBody>
      </p:sp>
      <p:sp>
        <p:nvSpPr>
          <p:cNvPr id="20" name="Freeform 20"/>
          <p:cNvSpPr/>
          <p:nvPr/>
        </p:nvSpPr>
        <p:spPr>
          <a:xfrm rot="9255135" flipH="1">
            <a:off x="15188537" y="-1816201"/>
            <a:ext cx="2827990" cy="4114800"/>
          </a:xfrm>
          <a:custGeom>
            <a:avLst/>
            <a:gdLst/>
            <a:ahLst/>
            <a:cxnLst/>
            <a:rect l="l" t="t" r="r" b="b"/>
            <a:pathLst>
              <a:path w="2827990" h="4114800">
                <a:moveTo>
                  <a:pt x="2827990" y="0"/>
                </a:moveTo>
                <a:lnTo>
                  <a:pt x="0" y="0"/>
                </a:lnTo>
                <a:lnTo>
                  <a:pt x="0" y="4114800"/>
                </a:lnTo>
                <a:lnTo>
                  <a:pt x="2827990" y="4114800"/>
                </a:lnTo>
                <a:lnTo>
                  <a:pt x="282799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tr-TR"/>
          </a:p>
        </p:txBody>
      </p:sp>
      <p:sp>
        <p:nvSpPr>
          <p:cNvPr id="21" name="TextBox 21"/>
          <p:cNvSpPr txBox="1"/>
          <p:nvPr/>
        </p:nvSpPr>
        <p:spPr>
          <a:xfrm rot="26173">
            <a:off x="17529070" y="9621561"/>
            <a:ext cx="442535" cy="323230"/>
          </a:xfrm>
          <a:prstGeom prst="rect">
            <a:avLst/>
          </a:prstGeom>
        </p:spPr>
        <p:txBody>
          <a:bodyPr lIns="0" tIns="0" rIns="0" bIns="0" rtlCol="0" anchor="t">
            <a:spAutoFit/>
          </a:bodyPr>
          <a:lstStyle/>
          <a:p>
            <a:pPr algn="ctr">
              <a:lnSpc>
                <a:spcPts val="2355"/>
              </a:lnSpc>
            </a:pPr>
            <a:r>
              <a:rPr lang="tr-TR" sz="2403" dirty="0">
                <a:solidFill>
                  <a:srgbClr val="1C1D15"/>
                </a:solidFill>
                <a:latin typeface="Source Serif Pro Bold"/>
              </a:rPr>
              <a:t>28</a:t>
            </a:r>
            <a:endParaRPr lang="en-US" sz="2403" dirty="0">
              <a:solidFill>
                <a:srgbClr val="1C1D15"/>
              </a:solidFill>
              <a:latin typeface="Source Serif Pro Bold"/>
            </a:endParaRPr>
          </a:p>
        </p:txBody>
      </p:sp>
      <p:sp>
        <p:nvSpPr>
          <p:cNvPr id="22" name="Freeform 22"/>
          <p:cNvSpPr/>
          <p:nvPr/>
        </p:nvSpPr>
        <p:spPr>
          <a:xfrm rot="791308">
            <a:off x="665613" y="467956"/>
            <a:ext cx="1970077" cy="2015424"/>
          </a:xfrm>
          <a:custGeom>
            <a:avLst/>
            <a:gdLst/>
            <a:ahLst/>
            <a:cxnLst/>
            <a:rect l="l" t="t" r="r" b="b"/>
            <a:pathLst>
              <a:path w="1970077" h="2015424">
                <a:moveTo>
                  <a:pt x="0" y="0"/>
                </a:moveTo>
                <a:lnTo>
                  <a:pt x="1970077" y="0"/>
                </a:lnTo>
                <a:lnTo>
                  <a:pt x="1970077" y="2015424"/>
                </a:lnTo>
                <a:lnTo>
                  <a:pt x="0" y="201542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tr-T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8000">
            <a:off x="3968613" y="-4018398"/>
            <a:ext cx="10350774" cy="18323797"/>
          </a:xfrm>
          <a:custGeom>
            <a:avLst/>
            <a:gdLst/>
            <a:ahLst/>
            <a:cxnLst/>
            <a:rect l="l" t="t" r="r" b="b"/>
            <a:pathLst>
              <a:path w="10350774" h="18323797">
                <a:moveTo>
                  <a:pt x="10286937" y="0"/>
                </a:moveTo>
                <a:lnTo>
                  <a:pt x="10350774" y="18287888"/>
                </a:lnTo>
                <a:lnTo>
                  <a:pt x="63837" y="18323796"/>
                </a:lnTo>
                <a:lnTo>
                  <a:pt x="0" y="35908"/>
                </a:lnTo>
                <a:lnTo>
                  <a:pt x="10286937" y="0"/>
                </a:lnTo>
                <a:close/>
              </a:path>
            </a:pathLst>
          </a:custGeom>
          <a:blipFill>
            <a:blip r:embed="rId2"/>
            <a:stretch>
              <a:fillRect l="-20946" t="-48" r="-20494" b="-372"/>
            </a:stretch>
          </a:blipFill>
        </p:spPr>
        <p:txBody>
          <a:bodyPr/>
          <a:lstStyle/>
          <a:p>
            <a:endParaRPr lang="tr-TR"/>
          </a:p>
        </p:txBody>
      </p:sp>
      <p:sp>
        <p:nvSpPr>
          <p:cNvPr id="3" name="Freeform 3"/>
          <p:cNvSpPr/>
          <p:nvPr/>
        </p:nvSpPr>
        <p:spPr>
          <a:xfrm rot="26173">
            <a:off x="1005817" y="1053735"/>
            <a:ext cx="5156299" cy="7318771"/>
          </a:xfrm>
          <a:custGeom>
            <a:avLst/>
            <a:gdLst/>
            <a:ahLst/>
            <a:cxnLst/>
            <a:rect l="l" t="t" r="r" b="b"/>
            <a:pathLst>
              <a:path w="5156299" h="7318771">
                <a:moveTo>
                  <a:pt x="0" y="0"/>
                </a:moveTo>
                <a:lnTo>
                  <a:pt x="5156300" y="0"/>
                </a:lnTo>
                <a:lnTo>
                  <a:pt x="5156300" y="7318771"/>
                </a:lnTo>
                <a:lnTo>
                  <a:pt x="0" y="7318771"/>
                </a:lnTo>
                <a:lnTo>
                  <a:pt x="0" y="0"/>
                </a:lnTo>
                <a:close/>
              </a:path>
            </a:pathLst>
          </a:custGeom>
          <a:blipFill>
            <a:blip r:embed="rId3">
              <a:extLst>
                <a:ext uri="{96DAC541-7B7A-43D3-8B79-37D633B846F1}">
                  <asvg:svgBlip xmlns:asvg="http://schemas.microsoft.com/office/drawing/2016/SVG/main" xmlns="" r:embed="rId4"/>
                </a:ext>
              </a:extLst>
            </a:blip>
            <a:stretch>
              <a:fillRect b="-41420"/>
            </a:stretch>
          </a:blipFill>
          <a:ln cap="sq">
            <a:noFill/>
            <a:prstDash val="solid"/>
            <a:miter/>
          </a:ln>
        </p:spPr>
        <p:txBody>
          <a:bodyPr/>
          <a:lstStyle/>
          <a:p>
            <a:endParaRPr lang="tr-TR"/>
          </a:p>
        </p:txBody>
      </p:sp>
      <p:sp>
        <p:nvSpPr>
          <p:cNvPr id="4" name="Freeform 4"/>
          <p:cNvSpPr/>
          <p:nvPr/>
        </p:nvSpPr>
        <p:spPr>
          <a:xfrm rot="-50726">
            <a:off x="6573766" y="1037931"/>
            <a:ext cx="5178568" cy="7350379"/>
          </a:xfrm>
          <a:custGeom>
            <a:avLst/>
            <a:gdLst/>
            <a:ahLst/>
            <a:cxnLst/>
            <a:rect l="l" t="t" r="r" b="b"/>
            <a:pathLst>
              <a:path w="5178568" h="7350379">
                <a:moveTo>
                  <a:pt x="0" y="0"/>
                </a:moveTo>
                <a:lnTo>
                  <a:pt x="5178568" y="0"/>
                </a:lnTo>
                <a:lnTo>
                  <a:pt x="5178568" y="7350379"/>
                </a:lnTo>
                <a:lnTo>
                  <a:pt x="0" y="7350379"/>
                </a:lnTo>
                <a:lnTo>
                  <a:pt x="0" y="0"/>
                </a:lnTo>
                <a:close/>
              </a:path>
            </a:pathLst>
          </a:custGeom>
          <a:blipFill>
            <a:blip r:embed="rId3">
              <a:extLst>
                <a:ext uri="{96DAC541-7B7A-43D3-8B79-37D633B846F1}">
                  <asvg:svgBlip xmlns:asvg="http://schemas.microsoft.com/office/drawing/2016/SVG/main" xmlns="" r:embed="rId4"/>
                </a:ext>
              </a:extLst>
            </a:blip>
            <a:stretch>
              <a:fillRect b="-41420"/>
            </a:stretch>
          </a:blipFill>
          <a:ln cap="sq">
            <a:noFill/>
            <a:prstDash val="solid"/>
            <a:miter/>
          </a:ln>
        </p:spPr>
        <p:txBody>
          <a:bodyPr/>
          <a:lstStyle/>
          <a:p>
            <a:endParaRPr lang="tr-TR"/>
          </a:p>
        </p:txBody>
      </p:sp>
      <p:sp>
        <p:nvSpPr>
          <p:cNvPr id="5" name="Freeform 5"/>
          <p:cNvSpPr/>
          <p:nvPr/>
        </p:nvSpPr>
        <p:spPr>
          <a:xfrm rot="-5244090">
            <a:off x="15697485" y="7127241"/>
            <a:ext cx="2060617" cy="2108048"/>
          </a:xfrm>
          <a:custGeom>
            <a:avLst/>
            <a:gdLst/>
            <a:ahLst/>
            <a:cxnLst/>
            <a:rect l="l" t="t" r="r" b="b"/>
            <a:pathLst>
              <a:path w="2060617" h="2108048">
                <a:moveTo>
                  <a:pt x="0" y="0"/>
                </a:moveTo>
                <a:lnTo>
                  <a:pt x="2060617" y="0"/>
                </a:lnTo>
                <a:lnTo>
                  <a:pt x="2060617" y="2108048"/>
                </a:lnTo>
                <a:lnTo>
                  <a:pt x="0" y="210804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tr-TR"/>
          </a:p>
        </p:txBody>
      </p:sp>
      <p:sp>
        <p:nvSpPr>
          <p:cNvPr id="6" name="Freeform 6"/>
          <p:cNvSpPr/>
          <p:nvPr/>
        </p:nvSpPr>
        <p:spPr>
          <a:xfrm rot="39394">
            <a:off x="12115914" y="1042717"/>
            <a:ext cx="5171824" cy="7340806"/>
          </a:xfrm>
          <a:custGeom>
            <a:avLst/>
            <a:gdLst/>
            <a:ahLst/>
            <a:cxnLst/>
            <a:rect l="l" t="t" r="r" b="b"/>
            <a:pathLst>
              <a:path w="5171824" h="7340806">
                <a:moveTo>
                  <a:pt x="0" y="0"/>
                </a:moveTo>
                <a:lnTo>
                  <a:pt x="5171824" y="0"/>
                </a:lnTo>
                <a:lnTo>
                  <a:pt x="5171824" y="7340806"/>
                </a:lnTo>
                <a:lnTo>
                  <a:pt x="0" y="7340806"/>
                </a:lnTo>
                <a:lnTo>
                  <a:pt x="0" y="0"/>
                </a:lnTo>
                <a:close/>
              </a:path>
            </a:pathLst>
          </a:custGeom>
          <a:blipFill>
            <a:blip r:embed="rId3">
              <a:extLst>
                <a:ext uri="{96DAC541-7B7A-43D3-8B79-37D633B846F1}">
                  <asvg:svgBlip xmlns:asvg="http://schemas.microsoft.com/office/drawing/2016/SVG/main" xmlns="" r:embed="rId4"/>
                </a:ext>
              </a:extLst>
            </a:blip>
            <a:stretch>
              <a:fillRect b="-41420"/>
            </a:stretch>
          </a:blipFill>
          <a:ln cap="sq">
            <a:noFill/>
            <a:prstDash val="solid"/>
            <a:miter/>
          </a:ln>
        </p:spPr>
        <p:txBody>
          <a:bodyPr/>
          <a:lstStyle/>
          <a:p>
            <a:endParaRPr lang="tr-TR"/>
          </a:p>
        </p:txBody>
      </p:sp>
      <p:grpSp>
        <p:nvGrpSpPr>
          <p:cNvPr id="7" name="Group 7"/>
          <p:cNvGrpSpPr/>
          <p:nvPr/>
        </p:nvGrpSpPr>
        <p:grpSpPr>
          <a:xfrm rot="-164475">
            <a:off x="5002579" y="7866785"/>
            <a:ext cx="2157266" cy="1073582"/>
            <a:chOff x="0" y="0"/>
            <a:chExt cx="2876354" cy="1431443"/>
          </a:xfrm>
        </p:grpSpPr>
        <p:grpSp>
          <p:nvGrpSpPr>
            <p:cNvPr id="8" name="Group 8"/>
            <p:cNvGrpSpPr/>
            <p:nvPr/>
          </p:nvGrpSpPr>
          <p:grpSpPr>
            <a:xfrm>
              <a:off x="19559" y="33402"/>
              <a:ext cx="2856795" cy="1398041"/>
              <a:chOff x="0" y="0"/>
              <a:chExt cx="3361822" cy="1645189"/>
            </a:xfrm>
          </p:grpSpPr>
          <p:sp>
            <p:nvSpPr>
              <p:cNvPr id="9" name="Freeform 9"/>
              <p:cNvSpPr/>
              <p:nvPr/>
            </p:nvSpPr>
            <p:spPr>
              <a:xfrm>
                <a:off x="46430" y="51202"/>
                <a:ext cx="3266451" cy="1554912"/>
              </a:xfrm>
              <a:custGeom>
                <a:avLst/>
                <a:gdLst/>
                <a:ahLst/>
                <a:cxnLst/>
                <a:rect l="l" t="t" r="r" b="b"/>
                <a:pathLst>
                  <a:path w="3266451" h="1554912">
                    <a:moveTo>
                      <a:pt x="278584" y="202111"/>
                    </a:moveTo>
                    <a:cubicBezTo>
                      <a:pt x="456777" y="458119"/>
                      <a:pt x="534579" y="507973"/>
                      <a:pt x="629950" y="573997"/>
                    </a:cubicBezTo>
                    <a:cubicBezTo>
                      <a:pt x="767987" y="669663"/>
                      <a:pt x="1037786" y="835394"/>
                      <a:pt x="1154490" y="890638"/>
                    </a:cubicBezTo>
                    <a:cubicBezTo>
                      <a:pt x="1209704" y="916239"/>
                      <a:pt x="1228528" y="921629"/>
                      <a:pt x="1279978" y="936450"/>
                    </a:cubicBezTo>
                    <a:cubicBezTo>
                      <a:pt x="1360290" y="959356"/>
                      <a:pt x="1513385" y="978220"/>
                      <a:pt x="1593697" y="999778"/>
                    </a:cubicBezTo>
                    <a:cubicBezTo>
                      <a:pt x="1646402" y="1013253"/>
                      <a:pt x="1665225" y="1032116"/>
                      <a:pt x="1720440" y="1041548"/>
                    </a:cubicBezTo>
                    <a:cubicBezTo>
                      <a:pt x="1815811" y="1057717"/>
                      <a:pt x="2002788" y="1063107"/>
                      <a:pt x="2124512" y="1046938"/>
                    </a:cubicBezTo>
                    <a:cubicBezTo>
                      <a:pt x="2228666" y="1033464"/>
                      <a:pt x="2330312" y="997084"/>
                      <a:pt x="2408114" y="968788"/>
                    </a:cubicBezTo>
                    <a:cubicBezTo>
                      <a:pt x="2465839" y="947229"/>
                      <a:pt x="2513524" y="908154"/>
                      <a:pt x="2554935" y="901417"/>
                    </a:cubicBezTo>
                    <a:cubicBezTo>
                      <a:pt x="2582542" y="896028"/>
                      <a:pt x="2603875" y="897375"/>
                      <a:pt x="2627718" y="908154"/>
                    </a:cubicBezTo>
                    <a:cubicBezTo>
                      <a:pt x="2656580" y="920281"/>
                      <a:pt x="2692972" y="951272"/>
                      <a:pt x="2709285" y="982262"/>
                    </a:cubicBezTo>
                    <a:cubicBezTo>
                      <a:pt x="2725599" y="1013253"/>
                      <a:pt x="2730618" y="1063107"/>
                      <a:pt x="2725599" y="1095445"/>
                    </a:cubicBezTo>
                    <a:cubicBezTo>
                      <a:pt x="2721834" y="1122393"/>
                      <a:pt x="2710540" y="1145299"/>
                      <a:pt x="2692972" y="1165510"/>
                    </a:cubicBezTo>
                    <a:cubicBezTo>
                      <a:pt x="2671639" y="1189763"/>
                      <a:pt x="2605130" y="1227491"/>
                      <a:pt x="2600111" y="1220754"/>
                    </a:cubicBezTo>
                    <a:cubicBezTo>
                      <a:pt x="2593836" y="1211322"/>
                      <a:pt x="2714305" y="1044243"/>
                      <a:pt x="2729363" y="1050980"/>
                    </a:cubicBezTo>
                    <a:cubicBezTo>
                      <a:pt x="2741912" y="1056370"/>
                      <a:pt x="2705521" y="1150688"/>
                      <a:pt x="2710540" y="1199195"/>
                    </a:cubicBezTo>
                    <a:cubicBezTo>
                      <a:pt x="2715560" y="1249049"/>
                      <a:pt x="2770774" y="1339326"/>
                      <a:pt x="2761990" y="1346063"/>
                    </a:cubicBezTo>
                    <a:cubicBezTo>
                      <a:pt x="2753206" y="1352800"/>
                      <a:pt x="2697991" y="1249049"/>
                      <a:pt x="2657835" y="1239617"/>
                    </a:cubicBezTo>
                    <a:cubicBezTo>
                      <a:pt x="2618934" y="1230186"/>
                      <a:pt x="2537367" y="1297556"/>
                      <a:pt x="2528583" y="1282735"/>
                    </a:cubicBezTo>
                    <a:cubicBezTo>
                      <a:pt x="2512269" y="1255786"/>
                      <a:pt x="2730618" y="1011905"/>
                      <a:pt x="2804656" y="924323"/>
                    </a:cubicBezTo>
                    <a:cubicBezTo>
                      <a:pt x="2849832" y="870427"/>
                      <a:pt x="2900027" y="846174"/>
                      <a:pt x="2920105" y="799014"/>
                    </a:cubicBezTo>
                    <a:cubicBezTo>
                      <a:pt x="2937673" y="757244"/>
                      <a:pt x="2935164" y="706043"/>
                      <a:pt x="2928889" y="660231"/>
                    </a:cubicBezTo>
                    <a:cubicBezTo>
                      <a:pt x="2921360" y="614419"/>
                      <a:pt x="2906301" y="534922"/>
                      <a:pt x="2877439" y="524142"/>
                    </a:cubicBezTo>
                    <a:cubicBezTo>
                      <a:pt x="2849832" y="513363"/>
                      <a:pt x="2812185" y="580734"/>
                      <a:pt x="2761990" y="592860"/>
                    </a:cubicBezTo>
                    <a:cubicBezTo>
                      <a:pt x="2686698" y="611724"/>
                      <a:pt x="2542386" y="586123"/>
                      <a:pt x="2460819" y="578039"/>
                    </a:cubicBezTo>
                    <a:cubicBezTo>
                      <a:pt x="2404350" y="572649"/>
                      <a:pt x="2366703" y="567260"/>
                      <a:pt x="2316508" y="556480"/>
                    </a:cubicBezTo>
                    <a:cubicBezTo>
                      <a:pt x="2262548" y="544354"/>
                      <a:pt x="2211098" y="528185"/>
                      <a:pt x="2148354" y="507973"/>
                    </a:cubicBezTo>
                    <a:cubicBezTo>
                      <a:pt x="2068042" y="481025"/>
                      <a:pt x="1884829" y="452730"/>
                      <a:pt x="1874791" y="406918"/>
                    </a:cubicBezTo>
                    <a:cubicBezTo>
                      <a:pt x="1867261" y="371885"/>
                      <a:pt x="1952593" y="296430"/>
                      <a:pt x="1999023" y="277566"/>
                    </a:cubicBezTo>
                    <a:cubicBezTo>
                      <a:pt x="2040434" y="261397"/>
                      <a:pt x="2080591" y="273524"/>
                      <a:pt x="2137060" y="288345"/>
                    </a:cubicBezTo>
                    <a:cubicBezTo>
                      <a:pt x="2237451" y="313946"/>
                      <a:pt x="2441996" y="459467"/>
                      <a:pt x="2538622" y="470246"/>
                    </a:cubicBezTo>
                    <a:cubicBezTo>
                      <a:pt x="2591327" y="476983"/>
                      <a:pt x="2621444" y="450035"/>
                      <a:pt x="2662855" y="445993"/>
                    </a:cubicBezTo>
                    <a:cubicBezTo>
                      <a:pt x="2705521" y="441950"/>
                      <a:pt x="2748186" y="437908"/>
                      <a:pt x="2792107" y="445993"/>
                    </a:cubicBezTo>
                    <a:cubicBezTo>
                      <a:pt x="2842302" y="455424"/>
                      <a:pt x="2912576" y="470246"/>
                      <a:pt x="2945203" y="506626"/>
                    </a:cubicBezTo>
                    <a:cubicBezTo>
                      <a:pt x="2975320" y="538964"/>
                      <a:pt x="2995398" y="596903"/>
                      <a:pt x="2991633" y="644062"/>
                    </a:cubicBezTo>
                    <a:cubicBezTo>
                      <a:pt x="2987869" y="699306"/>
                      <a:pt x="2926379" y="759939"/>
                      <a:pt x="2902537" y="816530"/>
                    </a:cubicBezTo>
                    <a:cubicBezTo>
                      <a:pt x="2881204" y="867732"/>
                      <a:pt x="2876184" y="920281"/>
                      <a:pt x="2849832" y="966093"/>
                    </a:cubicBezTo>
                    <a:cubicBezTo>
                      <a:pt x="2820970" y="1014600"/>
                      <a:pt x="2780814" y="1075233"/>
                      <a:pt x="2731873" y="1099487"/>
                    </a:cubicBezTo>
                    <a:cubicBezTo>
                      <a:pt x="2682933" y="1125088"/>
                      <a:pt x="2605130" y="1129130"/>
                      <a:pt x="2556190" y="1112961"/>
                    </a:cubicBezTo>
                    <a:cubicBezTo>
                      <a:pt x="2514779" y="1099487"/>
                      <a:pt x="2475878" y="1068496"/>
                      <a:pt x="2454545" y="1029421"/>
                    </a:cubicBezTo>
                    <a:cubicBezTo>
                      <a:pt x="2430702" y="984957"/>
                      <a:pt x="2435722" y="912197"/>
                      <a:pt x="2433212" y="855605"/>
                    </a:cubicBezTo>
                    <a:cubicBezTo>
                      <a:pt x="2430702" y="801709"/>
                      <a:pt x="2423173" y="741075"/>
                      <a:pt x="2436976" y="696611"/>
                    </a:cubicBezTo>
                    <a:cubicBezTo>
                      <a:pt x="2448270" y="658883"/>
                      <a:pt x="2470858" y="621156"/>
                      <a:pt x="2498466" y="600945"/>
                    </a:cubicBezTo>
                    <a:cubicBezTo>
                      <a:pt x="2526073" y="580734"/>
                      <a:pt x="2568739" y="568607"/>
                      <a:pt x="2602621" y="572649"/>
                    </a:cubicBezTo>
                    <a:cubicBezTo>
                      <a:pt x="2636502" y="576691"/>
                      <a:pt x="2676658" y="599597"/>
                      <a:pt x="2699246" y="626546"/>
                    </a:cubicBezTo>
                    <a:cubicBezTo>
                      <a:pt x="2721834" y="653494"/>
                      <a:pt x="2739402" y="734338"/>
                      <a:pt x="2736893" y="735686"/>
                    </a:cubicBezTo>
                    <a:cubicBezTo>
                      <a:pt x="2733128" y="737033"/>
                      <a:pt x="2644032" y="606334"/>
                      <a:pt x="2657835" y="587471"/>
                    </a:cubicBezTo>
                    <a:cubicBezTo>
                      <a:pt x="2677913" y="560522"/>
                      <a:pt x="2903792" y="653494"/>
                      <a:pt x="2967790" y="699306"/>
                    </a:cubicBezTo>
                    <a:cubicBezTo>
                      <a:pt x="3004182" y="726254"/>
                      <a:pt x="3026770" y="753202"/>
                      <a:pt x="3038064" y="786887"/>
                    </a:cubicBezTo>
                    <a:cubicBezTo>
                      <a:pt x="3049358" y="820573"/>
                      <a:pt x="3046848" y="871774"/>
                      <a:pt x="3036809" y="902765"/>
                    </a:cubicBezTo>
                    <a:cubicBezTo>
                      <a:pt x="3029280" y="928366"/>
                      <a:pt x="3019241" y="945882"/>
                      <a:pt x="2995398" y="966093"/>
                    </a:cubicBezTo>
                    <a:cubicBezTo>
                      <a:pt x="2946457" y="1007863"/>
                      <a:pt x="2799637" y="1056370"/>
                      <a:pt x="2723089" y="1081970"/>
                    </a:cubicBezTo>
                    <a:cubicBezTo>
                      <a:pt x="2669129" y="1099487"/>
                      <a:pt x="2631483" y="1119698"/>
                      <a:pt x="2583797" y="1115656"/>
                    </a:cubicBezTo>
                    <a:cubicBezTo>
                      <a:pt x="2531092" y="1111613"/>
                      <a:pt x="2458309" y="1083318"/>
                      <a:pt x="2420663" y="1046938"/>
                    </a:cubicBezTo>
                    <a:cubicBezTo>
                      <a:pt x="2388036" y="1014600"/>
                      <a:pt x="2349135" y="939145"/>
                      <a:pt x="2361684" y="918934"/>
                    </a:cubicBezTo>
                    <a:cubicBezTo>
                      <a:pt x="2374232" y="898723"/>
                      <a:pt x="2485917" y="908154"/>
                      <a:pt x="2493446" y="927018"/>
                    </a:cubicBezTo>
                    <a:cubicBezTo>
                      <a:pt x="2500975" y="947229"/>
                      <a:pt x="2433212" y="1013253"/>
                      <a:pt x="2403095" y="1037506"/>
                    </a:cubicBezTo>
                    <a:cubicBezTo>
                      <a:pt x="2381762" y="1055022"/>
                      <a:pt x="2362939" y="1067149"/>
                      <a:pt x="2337841" y="1071191"/>
                    </a:cubicBezTo>
                    <a:cubicBezTo>
                      <a:pt x="2307724" y="1075233"/>
                      <a:pt x="2258784" y="1067149"/>
                      <a:pt x="2231176" y="1052327"/>
                    </a:cubicBezTo>
                    <a:cubicBezTo>
                      <a:pt x="2208588" y="1040201"/>
                      <a:pt x="2191020" y="1022684"/>
                      <a:pt x="2178471" y="998431"/>
                    </a:cubicBezTo>
                    <a:cubicBezTo>
                      <a:pt x="2163413" y="968788"/>
                      <a:pt x="2155883" y="912197"/>
                      <a:pt x="2157138" y="885248"/>
                    </a:cubicBezTo>
                    <a:cubicBezTo>
                      <a:pt x="2157138" y="869080"/>
                      <a:pt x="2159648" y="862342"/>
                      <a:pt x="2167178" y="847521"/>
                    </a:cubicBezTo>
                    <a:cubicBezTo>
                      <a:pt x="2180981" y="819225"/>
                      <a:pt x="2223647" y="730296"/>
                      <a:pt x="2246235" y="732991"/>
                    </a:cubicBezTo>
                    <a:cubicBezTo>
                      <a:pt x="2270078" y="735686"/>
                      <a:pt x="2267568" y="858300"/>
                      <a:pt x="2303959" y="887943"/>
                    </a:cubicBezTo>
                    <a:cubicBezTo>
                      <a:pt x="2341606" y="917586"/>
                      <a:pt x="2464584" y="887943"/>
                      <a:pt x="2468348" y="905460"/>
                    </a:cubicBezTo>
                    <a:cubicBezTo>
                      <a:pt x="2472113" y="921629"/>
                      <a:pt x="2401840" y="964746"/>
                      <a:pt x="2352900" y="983609"/>
                    </a:cubicBezTo>
                    <a:cubicBezTo>
                      <a:pt x="2281371" y="1010558"/>
                      <a:pt x="2178471" y="1009210"/>
                      <a:pt x="2069297" y="1015947"/>
                    </a:cubicBezTo>
                    <a:cubicBezTo>
                      <a:pt x="1918711" y="1024032"/>
                      <a:pt x="1690323" y="1026727"/>
                      <a:pt x="1533463" y="1017295"/>
                    </a:cubicBezTo>
                    <a:cubicBezTo>
                      <a:pt x="1410485" y="1010558"/>
                      <a:pt x="1312604" y="995736"/>
                      <a:pt x="1207195" y="976872"/>
                    </a:cubicBezTo>
                    <a:cubicBezTo>
                      <a:pt x="1106804" y="959356"/>
                      <a:pt x="1008924" y="937798"/>
                      <a:pt x="917317" y="908154"/>
                    </a:cubicBezTo>
                    <a:cubicBezTo>
                      <a:pt x="829476" y="879859"/>
                      <a:pt x="735360" y="836742"/>
                      <a:pt x="666342" y="804404"/>
                    </a:cubicBezTo>
                    <a:cubicBezTo>
                      <a:pt x="614891" y="780150"/>
                      <a:pt x="584774" y="766676"/>
                      <a:pt x="535834" y="734338"/>
                    </a:cubicBezTo>
                    <a:cubicBezTo>
                      <a:pt x="465561" y="688526"/>
                      <a:pt x="355131" y="596903"/>
                      <a:pt x="289878" y="543006"/>
                    </a:cubicBezTo>
                    <a:cubicBezTo>
                      <a:pt x="244702" y="505279"/>
                      <a:pt x="215840" y="487762"/>
                      <a:pt x="176939" y="445993"/>
                    </a:cubicBezTo>
                    <a:cubicBezTo>
                      <a:pt x="125488" y="390749"/>
                      <a:pt x="37647" y="295083"/>
                      <a:pt x="15059" y="230407"/>
                    </a:cubicBezTo>
                    <a:cubicBezTo>
                      <a:pt x="1" y="188637"/>
                      <a:pt x="3765" y="146867"/>
                      <a:pt x="11294" y="114530"/>
                    </a:cubicBezTo>
                    <a:cubicBezTo>
                      <a:pt x="17569" y="87581"/>
                      <a:pt x="31373" y="66023"/>
                      <a:pt x="50196" y="48506"/>
                    </a:cubicBezTo>
                    <a:cubicBezTo>
                      <a:pt x="74038" y="26948"/>
                      <a:pt x="119214" y="5389"/>
                      <a:pt x="150586" y="2694"/>
                    </a:cubicBezTo>
                    <a:cubicBezTo>
                      <a:pt x="175684" y="0"/>
                      <a:pt x="194507" y="4042"/>
                      <a:pt x="222114" y="18863"/>
                    </a:cubicBezTo>
                    <a:cubicBezTo>
                      <a:pt x="273564" y="48506"/>
                      <a:pt x="356386" y="165731"/>
                      <a:pt x="410346" y="215585"/>
                    </a:cubicBezTo>
                    <a:cubicBezTo>
                      <a:pt x="447993" y="250618"/>
                      <a:pt x="460541" y="265440"/>
                      <a:pt x="510736" y="297777"/>
                    </a:cubicBezTo>
                    <a:cubicBezTo>
                      <a:pt x="628695" y="375927"/>
                      <a:pt x="1002649" y="580734"/>
                      <a:pt x="1140686" y="622503"/>
                    </a:cubicBezTo>
                    <a:cubicBezTo>
                      <a:pt x="1203430" y="641367"/>
                      <a:pt x="1228528" y="627893"/>
                      <a:pt x="1283742" y="638672"/>
                    </a:cubicBezTo>
                    <a:cubicBezTo>
                      <a:pt x="1361545" y="653494"/>
                      <a:pt x="1468210" y="695264"/>
                      <a:pt x="1561071" y="710085"/>
                    </a:cubicBezTo>
                    <a:cubicBezTo>
                      <a:pt x="1653932" y="724907"/>
                      <a:pt x="1743028" y="742423"/>
                      <a:pt x="1842164" y="731644"/>
                    </a:cubicBezTo>
                    <a:cubicBezTo>
                      <a:pt x="1957612" y="719517"/>
                      <a:pt x="2109453" y="617114"/>
                      <a:pt x="2212353" y="621156"/>
                    </a:cubicBezTo>
                    <a:cubicBezTo>
                      <a:pt x="2286391" y="623851"/>
                      <a:pt x="2374232" y="645409"/>
                      <a:pt x="2400585" y="691221"/>
                    </a:cubicBezTo>
                    <a:cubicBezTo>
                      <a:pt x="2426937" y="735686"/>
                      <a:pt x="2405604" y="839437"/>
                      <a:pt x="2376742" y="890638"/>
                    </a:cubicBezTo>
                    <a:cubicBezTo>
                      <a:pt x="2347880" y="940492"/>
                      <a:pt x="2280116" y="974178"/>
                      <a:pt x="2231176" y="995736"/>
                    </a:cubicBezTo>
                    <a:cubicBezTo>
                      <a:pt x="2189765" y="1014600"/>
                      <a:pt x="2155883" y="1014600"/>
                      <a:pt x="2104433" y="1019990"/>
                    </a:cubicBezTo>
                    <a:cubicBezTo>
                      <a:pt x="2026631" y="1028074"/>
                      <a:pt x="1873536" y="1033464"/>
                      <a:pt x="1809537" y="1025379"/>
                    </a:cubicBezTo>
                    <a:cubicBezTo>
                      <a:pt x="1778165" y="1021337"/>
                      <a:pt x="1760596" y="1018642"/>
                      <a:pt x="1739264" y="1006516"/>
                    </a:cubicBezTo>
                    <a:cubicBezTo>
                      <a:pt x="1719185" y="994389"/>
                      <a:pt x="1699107" y="975525"/>
                      <a:pt x="1685304" y="955314"/>
                    </a:cubicBezTo>
                    <a:cubicBezTo>
                      <a:pt x="1671500" y="935103"/>
                      <a:pt x="1661461" y="908154"/>
                      <a:pt x="1658951" y="883901"/>
                    </a:cubicBezTo>
                    <a:cubicBezTo>
                      <a:pt x="1656441" y="858300"/>
                      <a:pt x="1658951" y="830005"/>
                      <a:pt x="1667735" y="805751"/>
                    </a:cubicBezTo>
                    <a:cubicBezTo>
                      <a:pt x="1676519" y="782845"/>
                      <a:pt x="1689068" y="758592"/>
                      <a:pt x="1709146" y="742423"/>
                    </a:cubicBezTo>
                    <a:cubicBezTo>
                      <a:pt x="1732989" y="722212"/>
                      <a:pt x="1766871" y="707390"/>
                      <a:pt x="1809537" y="702001"/>
                    </a:cubicBezTo>
                    <a:cubicBezTo>
                      <a:pt x="1882320" y="693916"/>
                      <a:pt x="2042944" y="695264"/>
                      <a:pt x="2106943" y="751855"/>
                    </a:cubicBezTo>
                    <a:cubicBezTo>
                      <a:pt x="2165923" y="804404"/>
                      <a:pt x="2213608" y="952619"/>
                      <a:pt x="2193530" y="1014600"/>
                    </a:cubicBezTo>
                    <a:cubicBezTo>
                      <a:pt x="2177216" y="1065802"/>
                      <a:pt x="2103179" y="1091402"/>
                      <a:pt x="2041689" y="1115656"/>
                    </a:cubicBezTo>
                    <a:cubicBezTo>
                      <a:pt x="1963887" y="1146646"/>
                      <a:pt x="1817066" y="1169552"/>
                      <a:pt x="1754322" y="1164162"/>
                    </a:cubicBezTo>
                    <a:cubicBezTo>
                      <a:pt x="1722950" y="1161468"/>
                      <a:pt x="1706637" y="1156078"/>
                      <a:pt x="1686559" y="1139909"/>
                    </a:cubicBezTo>
                    <a:cubicBezTo>
                      <a:pt x="1661461" y="1121045"/>
                      <a:pt x="1631344" y="1083318"/>
                      <a:pt x="1622560" y="1049633"/>
                    </a:cubicBezTo>
                    <a:cubicBezTo>
                      <a:pt x="1613776" y="1015947"/>
                      <a:pt x="1617540" y="968788"/>
                      <a:pt x="1631344" y="936450"/>
                    </a:cubicBezTo>
                    <a:cubicBezTo>
                      <a:pt x="1645148" y="904112"/>
                      <a:pt x="1666480" y="878511"/>
                      <a:pt x="1706637" y="858300"/>
                    </a:cubicBezTo>
                    <a:cubicBezTo>
                      <a:pt x="1791968" y="813836"/>
                      <a:pt x="2044199" y="766676"/>
                      <a:pt x="2167178" y="796319"/>
                    </a:cubicBezTo>
                    <a:cubicBezTo>
                      <a:pt x="2260039" y="819225"/>
                      <a:pt x="2376742" y="893333"/>
                      <a:pt x="2391801" y="949924"/>
                    </a:cubicBezTo>
                    <a:cubicBezTo>
                      <a:pt x="2401840" y="990347"/>
                      <a:pt x="2361684" y="1050980"/>
                      <a:pt x="2329057" y="1081970"/>
                    </a:cubicBezTo>
                    <a:cubicBezTo>
                      <a:pt x="2293920" y="1115656"/>
                      <a:pt x="2231176" y="1127782"/>
                      <a:pt x="2180981" y="1138562"/>
                    </a:cubicBezTo>
                    <a:cubicBezTo>
                      <a:pt x="2133295" y="1147994"/>
                      <a:pt x="2085610" y="1152036"/>
                      <a:pt x="2036670" y="1143951"/>
                    </a:cubicBezTo>
                    <a:cubicBezTo>
                      <a:pt x="1982710" y="1134520"/>
                      <a:pt x="1904907" y="1115656"/>
                      <a:pt x="1869771" y="1077928"/>
                    </a:cubicBezTo>
                    <a:cubicBezTo>
                      <a:pt x="1839654" y="1045590"/>
                      <a:pt x="1819576" y="951272"/>
                      <a:pt x="1824595" y="948577"/>
                    </a:cubicBezTo>
                    <a:cubicBezTo>
                      <a:pt x="1828360" y="945882"/>
                      <a:pt x="1864751" y="995736"/>
                      <a:pt x="1862242" y="998431"/>
                    </a:cubicBezTo>
                    <a:cubicBezTo>
                      <a:pt x="1859732" y="1002473"/>
                      <a:pt x="1818321" y="979567"/>
                      <a:pt x="1800753" y="960703"/>
                    </a:cubicBezTo>
                    <a:cubicBezTo>
                      <a:pt x="1779420" y="936450"/>
                      <a:pt x="1756832" y="893333"/>
                      <a:pt x="1754322" y="858300"/>
                    </a:cubicBezTo>
                    <a:cubicBezTo>
                      <a:pt x="1751812" y="823268"/>
                      <a:pt x="1763106" y="777456"/>
                      <a:pt x="1783184" y="749160"/>
                    </a:cubicBezTo>
                    <a:cubicBezTo>
                      <a:pt x="1803262" y="720864"/>
                      <a:pt x="1834634" y="699306"/>
                      <a:pt x="1872281" y="687179"/>
                    </a:cubicBezTo>
                    <a:cubicBezTo>
                      <a:pt x="1923731" y="669663"/>
                      <a:pt x="2009063" y="679095"/>
                      <a:pt x="2071807" y="683137"/>
                    </a:cubicBezTo>
                    <a:cubicBezTo>
                      <a:pt x="2127021" y="685832"/>
                      <a:pt x="2182236" y="681789"/>
                      <a:pt x="2227411" y="704695"/>
                    </a:cubicBezTo>
                    <a:cubicBezTo>
                      <a:pt x="2273842" y="727601"/>
                      <a:pt x="2302704" y="794972"/>
                      <a:pt x="2347880" y="819225"/>
                    </a:cubicBezTo>
                    <a:cubicBezTo>
                      <a:pt x="2390546" y="843479"/>
                      <a:pt x="2448270" y="850216"/>
                      <a:pt x="2490936" y="854258"/>
                    </a:cubicBezTo>
                    <a:cubicBezTo>
                      <a:pt x="2526073" y="856953"/>
                      <a:pt x="2557445" y="840784"/>
                      <a:pt x="2587562" y="846174"/>
                    </a:cubicBezTo>
                    <a:cubicBezTo>
                      <a:pt x="2617679" y="851563"/>
                      <a:pt x="2651561" y="866385"/>
                      <a:pt x="2674149" y="887943"/>
                    </a:cubicBezTo>
                    <a:cubicBezTo>
                      <a:pt x="2696736" y="909502"/>
                      <a:pt x="2715560" y="945882"/>
                      <a:pt x="2720579" y="978220"/>
                    </a:cubicBezTo>
                    <a:cubicBezTo>
                      <a:pt x="2725599" y="1010558"/>
                      <a:pt x="2719324" y="1050980"/>
                      <a:pt x="2705521" y="1080623"/>
                    </a:cubicBezTo>
                    <a:cubicBezTo>
                      <a:pt x="2691717" y="1108919"/>
                      <a:pt x="2664110" y="1138562"/>
                      <a:pt x="2636502" y="1152036"/>
                    </a:cubicBezTo>
                    <a:cubicBezTo>
                      <a:pt x="2608895" y="1165510"/>
                      <a:pt x="2571249" y="1170900"/>
                      <a:pt x="2541131" y="1164162"/>
                    </a:cubicBezTo>
                    <a:cubicBezTo>
                      <a:pt x="2511014" y="1157425"/>
                      <a:pt x="2478387" y="1135867"/>
                      <a:pt x="2458309" y="1111613"/>
                    </a:cubicBezTo>
                    <a:cubicBezTo>
                      <a:pt x="2438231" y="1087360"/>
                      <a:pt x="2425682" y="1042896"/>
                      <a:pt x="2421918" y="1015947"/>
                    </a:cubicBezTo>
                    <a:cubicBezTo>
                      <a:pt x="2419408" y="997084"/>
                      <a:pt x="2420663" y="983609"/>
                      <a:pt x="2426937" y="964746"/>
                    </a:cubicBezTo>
                    <a:cubicBezTo>
                      <a:pt x="2435722" y="939145"/>
                      <a:pt x="2462074" y="897375"/>
                      <a:pt x="2480897" y="878511"/>
                    </a:cubicBezTo>
                    <a:cubicBezTo>
                      <a:pt x="2494701" y="865037"/>
                      <a:pt x="2508505" y="859648"/>
                      <a:pt x="2523563" y="854258"/>
                    </a:cubicBezTo>
                    <a:cubicBezTo>
                      <a:pt x="2538622" y="848868"/>
                      <a:pt x="2552426" y="843479"/>
                      <a:pt x="2571249" y="844826"/>
                    </a:cubicBezTo>
                    <a:cubicBezTo>
                      <a:pt x="2596346" y="846174"/>
                      <a:pt x="2637757" y="858300"/>
                      <a:pt x="2661600" y="877164"/>
                    </a:cubicBezTo>
                    <a:cubicBezTo>
                      <a:pt x="2685443" y="897375"/>
                      <a:pt x="2708030" y="936450"/>
                      <a:pt x="2716815" y="962051"/>
                    </a:cubicBezTo>
                    <a:cubicBezTo>
                      <a:pt x="2723089" y="980915"/>
                      <a:pt x="2724344" y="994389"/>
                      <a:pt x="2721834" y="1013253"/>
                    </a:cubicBezTo>
                    <a:cubicBezTo>
                      <a:pt x="2718069" y="1040201"/>
                      <a:pt x="2706775" y="1084665"/>
                      <a:pt x="2687952" y="1110266"/>
                    </a:cubicBezTo>
                    <a:cubicBezTo>
                      <a:pt x="2669129" y="1134520"/>
                      <a:pt x="2642777" y="1150688"/>
                      <a:pt x="2606385" y="1162815"/>
                    </a:cubicBezTo>
                    <a:cubicBezTo>
                      <a:pt x="2546151" y="1181679"/>
                      <a:pt x="2423173" y="1183026"/>
                      <a:pt x="2352900" y="1172247"/>
                    </a:cubicBezTo>
                    <a:cubicBezTo>
                      <a:pt x="2300195" y="1164162"/>
                      <a:pt x="2255019" y="1152036"/>
                      <a:pt x="2218627" y="1123740"/>
                    </a:cubicBezTo>
                    <a:cubicBezTo>
                      <a:pt x="2182236" y="1095445"/>
                      <a:pt x="2178471" y="1028074"/>
                      <a:pt x="2135805" y="1003821"/>
                    </a:cubicBezTo>
                    <a:cubicBezTo>
                      <a:pt x="2075571" y="970135"/>
                      <a:pt x="1921221" y="1014600"/>
                      <a:pt x="1863496" y="998431"/>
                    </a:cubicBezTo>
                    <a:cubicBezTo>
                      <a:pt x="1833379" y="990347"/>
                      <a:pt x="1818321" y="978220"/>
                      <a:pt x="1800753" y="960703"/>
                    </a:cubicBezTo>
                    <a:cubicBezTo>
                      <a:pt x="1784439" y="943187"/>
                      <a:pt x="1769380" y="918934"/>
                      <a:pt x="1761851" y="896028"/>
                    </a:cubicBezTo>
                    <a:cubicBezTo>
                      <a:pt x="1754322" y="873122"/>
                      <a:pt x="1750557" y="846174"/>
                      <a:pt x="1755577" y="820573"/>
                    </a:cubicBezTo>
                    <a:cubicBezTo>
                      <a:pt x="1761851" y="788235"/>
                      <a:pt x="1784439" y="743770"/>
                      <a:pt x="1807027" y="720864"/>
                    </a:cubicBezTo>
                    <a:cubicBezTo>
                      <a:pt x="1825850" y="702001"/>
                      <a:pt x="1848438" y="691221"/>
                      <a:pt x="1872281" y="687179"/>
                    </a:cubicBezTo>
                    <a:cubicBezTo>
                      <a:pt x="1899888" y="681789"/>
                      <a:pt x="1935025" y="683137"/>
                      <a:pt x="1962632" y="699306"/>
                    </a:cubicBezTo>
                    <a:cubicBezTo>
                      <a:pt x="1999023" y="720864"/>
                      <a:pt x="2021611" y="808446"/>
                      <a:pt x="2063022" y="825962"/>
                    </a:cubicBezTo>
                    <a:cubicBezTo>
                      <a:pt x="2100669" y="842131"/>
                      <a:pt x="2186000" y="794972"/>
                      <a:pt x="2196040" y="813836"/>
                    </a:cubicBezTo>
                    <a:cubicBezTo>
                      <a:pt x="2207334" y="834047"/>
                      <a:pt x="2100669" y="909502"/>
                      <a:pt x="2099414" y="959356"/>
                    </a:cubicBezTo>
                    <a:cubicBezTo>
                      <a:pt x="2098159" y="1009210"/>
                      <a:pt x="2202314" y="1079276"/>
                      <a:pt x="2186000" y="1114308"/>
                    </a:cubicBezTo>
                    <a:cubicBezTo>
                      <a:pt x="2160903" y="1168205"/>
                      <a:pt x="1867261" y="1160120"/>
                      <a:pt x="1789459" y="1161468"/>
                    </a:cubicBezTo>
                    <a:cubicBezTo>
                      <a:pt x="1756832" y="1162815"/>
                      <a:pt x="1740518" y="1164162"/>
                      <a:pt x="1719185" y="1156078"/>
                    </a:cubicBezTo>
                    <a:cubicBezTo>
                      <a:pt x="1697852" y="1147994"/>
                      <a:pt x="1675265" y="1133172"/>
                      <a:pt x="1658951" y="1115656"/>
                    </a:cubicBezTo>
                    <a:cubicBezTo>
                      <a:pt x="1642638" y="1098139"/>
                      <a:pt x="1628834" y="1073886"/>
                      <a:pt x="1622560" y="1049633"/>
                    </a:cubicBezTo>
                    <a:cubicBezTo>
                      <a:pt x="1616285" y="1025379"/>
                      <a:pt x="1615030" y="997084"/>
                      <a:pt x="1620050" y="972830"/>
                    </a:cubicBezTo>
                    <a:cubicBezTo>
                      <a:pt x="1625069" y="948577"/>
                      <a:pt x="1633853" y="924323"/>
                      <a:pt x="1650167" y="904112"/>
                    </a:cubicBezTo>
                    <a:cubicBezTo>
                      <a:pt x="1670245" y="879859"/>
                      <a:pt x="1701617" y="862343"/>
                      <a:pt x="1740518" y="847521"/>
                    </a:cubicBezTo>
                    <a:cubicBezTo>
                      <a:pt x="1800753" y="824615"/>
                      <a:pt x="1952593" y="768024"/>
                      <a:pt x="1987730" y="804404"/>
                    </a:cubicBezTo>
                    <a:cubicBezTo>
                      <a:pt x="2020356" y="838089"/>
                      <a:pt x="1999023" y="1007863"/>
                      <a:pt x="1958867" y="1041548"/>
                    </a:cubicBezTo>
                    <a:cubicBezTo>
                      <a:pt x="1922476" y="1072539"/>
                      <a:pt x="1818321" y="1036158"/>
                      <a:pt x="1773145" y="1021337"/>
                    </a:cubicBezTo>
                    <a:cubicBezTo>
                      <a:pt x="1745538" y="1011905"/>
                      <a:pt x="1726715" y="1003821"/>
                      <a:pt x="1709146" y="984957"/>
                    </a:cubicBezTo>
                    <a:cubicBezTo>
                      <a:pt x="1687813" y="962051"/>
                      <a:pt x="1665225" y="916239"/>
                      <a:pt x="1658951" y="883901"/>
                    </a:cubicBezTo>
                    <a:cubicBezTo>
                      <a:pt x="1653932" y="856953"/>
                      <a:pt x="1658951" y="830005"/>
                      <a:pt x="1667735" y="805751"/>
                    </a:cubicBezTo>
                    <a:cubicBezTo>
                      <a:pt x="1676519" y="782845"/>
                      <a:pt x="1689068" y="758592"/>
                      <a:pt x="1709146" y="742423"/>
                    </a:cubicBezTo>
                    <a:cubicBezTo>
                      <a:pt x="1732989" y="722212"/>
                      <a:pt x="1764361" y="710085"/>
                      <a:pt x="1809537" y="702001"/>
                    </a:cubicBezTo>
                    <a:cubicBezTo>
                      <a:pt x="1894869" y="685832"/>
                      <a:pt x="2120747" y="646757"/>
                      <a:pt x="2187255" y="703348"/>
                    </a:cubicBezTo>
                    <a:cubicBezTo>
                      <a:pt x="2236196" y="745118"/>
                      <a:pt x="2258784" y="873122"/>
                      <a:pt x="2236196" y="918934"/>
                    </a:cubicBezTo>
                    <a:cubicBezTo>
                      <a:pt x="2217373" y="958009"/>
                      <a:pt x="2150864" y="960703"/>
                      <a:pt x="2094394" y="979567"/>
                    </a:cubicBezTo>
                    <a:cubicBezTo>
                      <a:pt x="2016592" y="1006516"/>
                      <a:pt x="1916201" y="1048285"/>
                      <a:pt x="1810792" y="1056370"/>
                    </a:cubicBezTo>
                    <a:cubicBezTo>
                      <a:pt x="1684049" y="1065802"/>
                      <a:pt x="1524679" y="1040201"/>
                      <a:pt x="1385387" y="1010558"/>
                    </a:cubicBezTo>
                    <a:cubicBezTo>
                      <a:pt x="1246096" y="980915"/>
                      <a:pt x="1110569" y="931061"/>
                      <a:pt x="975042" y="878511"/>
                    </a:cubicBezTo>
                    <a:cubicBezTo>
                      <a:pt x="838260" y="824615"/>
                      <a:pt x="697713" y="761287"/>
                      <a:pt x="568461" y="692569"/>
                    </a:cubicBezTo>
                    <a:cubicBezTo>
                      <a:pt x="442973" y="626546"/>
                      <a:pt x="292387" y="533574"/>
                      <a:pt x="208310" y="474288"/>
                    </a:cubicBezTo>
                    <a:cubicBezTo>
                      <a:pt x="159370" y="439256"/>
                      <a:pt x="130508" y="421739"/>
                      <a:pt x="99136" y="384012"/>
                    </a:cubicBezTo>
                    <a:cubicBezTo>
                      <a:pt x="65254" y="342242"/>
                      <a:pt x="30118" y="273524"/>
                      <a:pt x="15059" y="230407"/>
                    </a:cubicBezTo>
                    <a:cubicBezTo>
                      <a:pt x="5020" y="202111"/>
                      <a:pt x="0" y="180553"/>
                      <a:pt x="3765" y="153604"/>
                    </a:cubicBezTo>
                    <a:cubicBezTo>
                      <a:pt x="8785" y="121267"/>
                      <a:pt x="28863" y="72760"/>
                      <a:pt x="50196" y="48506"/>
                    </a:cubicBezTo>
                    <a:cubicBezTo>
                      <a:pt x="67764" y="28295"/>
                      <a:pt x="91607" y="16169"/>
                      <a:pt x="114194" y="9431"/>
                    </a:cubicBezTo>
                    <a:cubicBezTo>
                      <a:pt x="136782" y="2694"/>
                      <a:pt x="164390" y="1347"/>
                      <a:pt x="186978" y="6737"/>
                    </a:cubicBezTo>
                    <a:cubicBezTo>
                      <a:pt x="210820" y="12126"/>
                      <a:pt x="230898" y="20211"/>
                      <a:pt x="253486" y="40422"/>
                    </a:cubicBezTo>
                    <a:cubicBezTo>
                      <a:pt x="291133" y="72760"/>
                      <a:pt x="313720" y="149562"/>
                      <a:pt x="370190" y="207501"/>
                    </a:cubicBezTo>
                    <a:cubicBezTo>
                      <a:pt x="458032" y="297777"/>
                      <a:pt x="636224" y="425781"/>
                      <a:pt x="756693" y="494499"/>
                    </a:cubicBezTo>
                    <a:cubicBezTo>
                      <a:pt x="850809" y="548396"/>
                      <a:pt x="922337" y="573997"/>
                      <a:pt x="1022727" y="604987"/>
                    </a:cubicBezTo>
                    <a:cubicBezTo>
                      <a:pt x="1146960" y="642715"/>
                      <a:pt x="1307585" y="676400"/>
                      <a:pt x="1448131" y="689874"/>
                    </a:cubicBezTo>
                    <a:cubicBezTo>
                      <a:pt x="1582404" y="703348"/>
                      <a:pt x="1749302" y="677747"/>
                      <a:pt x="1848438" y="689874"/>
                    </a:cubicBezTo>
                    <a:cubicBezTo>
                      <a:pt x="1907417" y="696611"/>
                      <a:pt x="1942554" y="726254"/>
                      <a:pt x="1987730" y="724907"/>
                    </a:cubicBezTo>
                    <a:cubicBezTo>
                      <a:pt x="2031650" y="723559"/>
                      <a:pt x="2073061" y="689874"/>
                      <a:pt x="2116982" y="680442"/>
                    </a:cubicBezTo>
                    <a:cubicBezTo>
                      <a:pt x="2162158" y="671010"/>
                      <a:pt x="2211098" y="676400"/>
                      <a:pt x="2256274" y="665621"/>
                    </a:cubicBezTo>
                    <a:cubicBezTo>
                      <a:pt x="2300195" y="654841"/>
                      <a:pt x="2340351" y="609029"/>
                      <a:pt x="2381762" y="614419"/>
                    </a:cubicBezTo>
                    <a:cubicBezTo>
                      <a:pt x="2426937" y="619809"/>
                      <a:pt x="2500975" y="658883"/>
                      <a:pt x="2517289" y="708738"/>
                    </a:cubicBezTo>
                    <a:cubicBezTo>
                      <a:pt x="2539876" y="776108"/>
                      <a:pt x="2463329" y="953966"/>
                      <a:pt x="2428192" y="1009210"/>
                    </a:cubicBezTo>
                    <a:cubicBezTo>
                      <a:pt x="2410624" y="1037506"/>
                      <a:pt x="2395565" y="1048285"/>
                      <a:pt x="2371723" y="1059064"/>
                    </a:cubicBezTo>
                    <a:cubicBezTo>
                      <a:pt x="2342860" y="1071191"/>
                      <a:pt x="2297685" y="1077928"/>
                      <a:pt x="2265058" y="1068496"/>
                    </a:cubicBezTo>
                    <a:cubicBezTo>
                      <a:pt x="2232431" y="1059064"/>
                      <a:pt x="2196040" y="1029421"/>
                      <a:pt x="2178471" y="998431"/>
                    </a:cubicBezTo>
                    <a:cubicBezTo>
                      <a:pt x="2160903" y="967441"/>
                      <a:pt x="2155883" y="912197"/>
                      <a:pt x="2157138" y="885248"/>
                    </a:cubicBezTo>
                    <a:cubicBezTo>
                      <a:pt x="2157138" y="869080"/>
                      <a:pt x="2158393" y="863690"/>
                      <a:pt x="2167177" y="847521"/>
                    </a:cubicBezTo>
                    <a:cubicBezTo>
                      <a:pt x="2188510" y="807099"/>
                      <a:pt x="2265058" y="684484"/>
                      <a:pt x="2329057" y="657536"/>
                    </a:cubicBezTo>
                    <a:cubicBezTo>
                      <a:pt x="2386781" y="633283"/>
                      <a:pt x="2479642" y="645409"/>
                      <a:pt x="2527328" y="672358"/>
                    </a:cubicBezTo>
                    <a:cubicBezTo>
                      <a:pt x="2564974" y="693916"/>
                      <a:pt x="2564974" y="768024"/>
                      <a:pt x="2605130" y="781498"/>
                    </a:cubicBezTo>
                    <a:cubicBezTo>
                      <a:pt x="2667874" y="803056"/>
                      <a:pt x="2844812" y="685832"/>
                      <a:pt x="2896262" y="680442"/>
                    </a:cubicBezTo>
                    <a:cubicBezTo>
                      <a:pt x="2913831" y="679095"/>
                      <a:pt x="2918850" y="681789"/>
                      <a:pt x="2932654" y="685832"/>
                    </a:cubicBezTo>
                    <a:cubicBezTo>
                      <a:pt x="2951477" y="692569"/>
                      <a:pt x="2979084" y="706043"/>
                      <a:pt x="2996653" y="722212"/>
                    </a:cubicBezTo>
                    <a:cubicBezTo>
                      <a:pt x="3014221" y="739728"/>
                      <a:pt x="3029279" y="762634"/>
                      <a:pt x="3038064" y="786887"/>
                    </a:cubicBezTo>
                    <a:cubicBezTo>
                      <a:pt x="3046848" y="811141"/>
                      <a:pt x="3049358" y="839437"/>
                      <a:pt x="3045593" y="865037"/>
                    </a:cubicBezTo>
                    <a:cubicBezTo>
                      <a:pt x="3041828" y="890638"/>
                      <a:pt x="3033044" y="917586"/>
                      <a:pt x="3019241" y="937798"/>
                    </a:cubicBezTo>
                    <a:cubicBezTo>
                      <a:pt x="3005437" y="958009"/>
                      <a:pt x="2987869" y="978220"/>
                      <a:pt x="2965281" y="988999"/>
                    </a:cubicBezTo>
                    <a:cubicBezTo>
                      <a:pt x="2937673" y="1002473"/>
                      <a:pt x="2902537" y="1009210"/>
                      <a:pt x="2858616" y="1005168"/>
                    </a:cubicBezTo>
                    <a:cubicBezTo>
                      <a:pt x="2787088" y="998431"/>
                      <a:pt x="2651561" y="953966"/>
                      <a:pt x="2577523" y="902765"/>
                    </a:cubicBezTo>
                    <a:cubicBezTo>
                      <a:pt x="2514779" y="859648"/>
                      <a:pt x="2444506" y="782845"/>
                      <a:pt x="2433212" y="735686"/>
                    </a:cubicBezTo>
                    <a:cubicBezTo>
                      <a:pt x="2426937" y="707390"/>
                      <a:pt x="2438231" y="683137"/>
                      <a:pt x="2449525" y="660231"/>
                    </a:cubicBezTo>
                    <a:cubicBezTo>
                      <a:pt x="2460819" y="637325"/>
                      <a:pt x="2478387" y="615766"/>
                      <a:pt x="2498466" y="600945"/>
                    </a:cubicBezTo>
                    <a:cubicBezTo>
                      <a:pt x="2517289" y="586123"/>
                      <a:pt x="2542386" y="575344"/>
                      <a:pt x="2566229" y="572649"/>
                    </a:cubicBezTo>
                    <a:cubicBezTo>
                      <a:pt x="2590072" y="569954"/>
                      <a:pt x="2616424" y="572649"/>
                      <a:pt x="2639012" y="582081"/>
                    </a:cubicBezTo>
                    <a:cubicBezTo>
                      <a:pt x="2661600" y="591513"/>
                      <a:pt x="2684188" y="607682"/>
                      <a:pt x="2699246" y="626546"/>
                    </a:cubicBezTo>
                    <a:cubicBezTo>
                      <a:pt x="2715560" y="645409"/>
                      <a:pt x="2728109" y="666968"/>
                      <a:pt x="2733128" y="696611"/>
                    </a:cubicBezTo>
                    <a:cubicBezTo>
                      <a:pt x="2740657" y="739728"/>
                      <a:pt x="2746932" y="836742"/>
                      <a:pt x="2716815" y="866385"/>
                    </a:cubicBezTo>
                    <a:cubicBezTo>
                      <a:pt x="2685443" y="897375"/>
                      <a:pt x="2554935" y="898723"/>
                      <a:pt x="2541131" y="873122"/>
                    </a:cubicBezTo>
                    <a:cubicBezTo>
                      <a:pt x="2527328" y="848868"/>
                      <a:pt x="2588817" y="772066"/>
                      <a:pt x="2617679" y="728949"/>
                    </a:cubicBezTo>
                    <a:cubicBezTo>
                      <a:pt x="2644032" y="689874"/>
                      <a:pt x="2685443" y="619809"/>
                      <a:pt x="2704266" y="625198"/>
                    </a:cubicBezTo>
                    <a:cubicBezTo>
                      <a:pt x="2724344" y="630588"/>
                      <a:pt x="2751951" y="747813"/>
                      <a:pt x="2729363" y="774761"/>
                    </a:cubicBezTo>
                    <a:cubicBezTo>
                      <a:pt x="2699246" y="811141"/>
                      <a:pt x="2559955" y="780150"/>
                      <a:pt x="2475878" y="763982"/>
                    </a:cubicBezTo>
                    <a:cubicBezTo>
                      <a:pt x="2388036" y="747813"/>
                      <a:pt x="2298940" y="707390"/>
                      <a:pt x="2212353" y="673705"/>
                    </a:cubicBezTo>
                    <a:cubicBezTo>
                      <a:pt x="2125766" y="638672"/>
                      <a:pt x="2024121" y="598250"/>
                      <a:pt x="1956358" y="557828"/>
                    </a:cubicBezTo>
                    <a:cubicBezTo>
                      <a:pt x="1906162" y="528185"/>
                      <a:pt x="1873536" y="502584"/>
                      <a:pt x="1834634" y="468899"/>
                    </a:cubicBezTo>
                    <a:cubicBezTo>
                      <a:pt x="1794478" y="433866"/>
                      <a:pt x="1743028" y="396138"/>
                      <a:pt x="1721695" y="350326"/>
                    </a:cubicBezTo>
                    <a:cubicBezTo>
                      <a:pt x="1701617" y="307209"/>
                      <a:pt x="1687813" y="245228"/>
                      <a:pt x="1701617" y="203459"/>
                    </a:cubicBezTo>
                    <a:cubicBezTo>
                      <a:pt x="1716676" y="158994"/>
                      <a:pt x="1768126" y="110487"/>
                      <a:pt x="1813301" y="94318"/>
                    </a:cubicBezTo>
                    <a:cubicBezTo>
                      <a:pt x="1860987" y="76802"/>
                      <a:pt x="1931260" y="94318"/>
                      <a:pt x="1985220" y="107792"/>
                    </a:cubicBezTo>
                    <a:cubicBezTo>
                      <a:pt x="2036670" y="119919"/>
                      <a:pt x="2075571" y="148215"/>
                      <a:pt x="2132041" y="168426"/>
                    </a:cubicBezTo>
                    <a:cubicBezTo>
                      <a:pt x="2204824" y="194027"/>
                      <a:pt x="2315253" y="227712"/>
                      <a:pt x="2388036" y="243881"/>
                    </a:cubicBezTo>
                    <a:cubicBezTo>
                      <a:pt x="2441996" y="256008"/>
                      <a:pt x="2470858" y="260050"/>
                      <a:pt x="2529838" y="264092"/>
                    </a:cubicBezTo>
                    <a:cubicBezTo>
                      <a:pt x="2628973" y="270829"/>
                      <a:pt x="2834773" y="257355"/>
                      <a:pt x="2931399" y="264092"/>
                    </a:cubicBezTo>
                    <a:cubicBezTo>
                      <a:pt x="2985359" y="268134"/>
                      <a:pt x="3021750" y="260050"/>
                      <a:pt x="3058142" y="281608"/>
                    </a:cubicBezTo>
                    <a:cubicBezTo>
                      <a:pt x="3097043" y="304514"/>
                      <a:pt x="3125905" y="348979"/>
                      <a:pt x="3154767" y="402875"/>
                    </a:cubicBezTo>
                    <a:cubicBezTo>
                      <a:pt x="3198688" y="483720"/>
                      <a:pt x="3263942" y="650799"/>
                      <a:pt x="3265197" y="738381"/>
                    </a:cubicBezTo>
                    <a:cubicBezTo>
                      <a:pt x="3266452" y="794972"/>
                      <a:pt x="3243864" y="834047"/>
                      <a:pt x="3225041" y="877164"/>
                    </a:cubicBezTo>
                    <a:cubicBezTo>
                      <a:pt x="3206218" y="920281"/>
                      <a:pt x="3187395" y="951272"/>
                      <a:pt x="3152258" y="999778"/>
                    </a:cubicBezTo>
                    <a:cubicBezTo>
                      <a:pt x="3093278" y="1083318"/>
                      <a:pt x="2948967" y="1230186"/>
                      <a:pt x="2881204" y="1316420"/>
                    </a:cubicBezTo>
                    <a:cubicBezTo>
                      <a:pt x="2837283" y="1373011"/>
                      <a:pt x="2817205" y="1421518"/>
                      <a:pt x="2779559" y="1460593"/>
                    </a:cubicBezTo>
                    <a:cubicBezTo>
                      <a:pt x="2746931" y="1494278"/>
                      <a:pt x="2714305" y="1527963"/>
                      <a:pt x="2674149" y="1540090"/>
                    </a:cubicBezTo>
                    <a:cubicBezTo>
                      <a:pt x="2632738" y="1552217"/>
                      <a:pt x="2572503" y="1554912"/>
                      <a:pt x="2534857" y="1532006"/>
                    </a:cubicBezTo>
                    <a:cubicBezTo>
                      <a:pt x="2494701" y="1507752"/>
                      <a:pt x="2465839" y="1440382"/>
                      <a:pt x="2441996" y="1391875"/>
                    </a:cubicBezTo>
                    <a:cubicBezTo>
                      <a:pt x="2419408" y="1346063"/>
                      <a:pt x="2396820" y="1294861"/>
                      <a:pt x="2395565" y="1247702"/>
                    </a:cubicBezTo>
                    <a:cubicBezTo>
                      <a:pt x="2394311" y="1201890"/>
                      <a:pt x="2414388" y="1160120"/>
                      <a:pt x="2434467" y="1111614"/>
                    </a:cubicBezTo>
                    <a:cubicBezTo>
                      <a:pt x="2462074" y="1046938"/>
                      <a:pt x="2508504" y="922976"/>
                      <a:pt x="2554935" y="901417"/>
                    </a:cubicBezTo>
                    <a:cubicBezTo>
                      <a:pt x="2587562" y="886596"/>
                      <a:pt x="2632738" y="906807"/>
                      <a:pt x="2660345" y="925671"/>
                    </a:cubicBezTo>
                    <a:cubicBezTo>
                      <a:pt x="2687952" y="944535"/>
                      <a:pt x="2713050" y="986304"/>
                      <a:pt x="2723089" y="1017295"/>
                    </a:cubicBezTo>
                    <a:cubicBezTo>
                      <a:pt x="2731873" y="1042896"/>
                      <a:pt x="2730618" y="1071191"/>
                      <a:pt x="2725599" y="1095445"/>
                    </a:cubicBezTo>
                    <a:cubicBezTo>
                      <a:pt x="2720579" y="1119698"/>
                      <a:pt x="2708030" y="1146646"/>
                      <a:pt x="2692972" y="1165510"/>
                    </a:cubicBezTo>
                    <a:cubicBezTo>
                      <a:pt x="2677913" y="1184374"/>
                      <a:pt x="2664110" y="1193806"/>
                      <a:pt x="2635247" y="1209975"/>
                    </a:cubicBezTo>
                    <a:cubicBezTo>
                      <a:pt x="2566229" y="1247702"/>
                      <a:pt x="2361684" y="1317767"/>
                      <a:pt x="2262548" y="1343368"/>
                    </a:cubicBezTo>
                    <a:cubicBezTo>
                      <a:pt x="2198549" y="1359537"/>
                      <a:pt x="2162158" y="1364927"/>
                      <a:pt x="2101924" y="1368969"/>
                    </a:cubicBezTo>
                    <a:cubicBezTo>
                      <a:pt x="2024121" y="1374359"/>
                      <a:pt x="1938789" y="1378401"/>
                      <a:pt x="1834634" y="1367622"/>
                    </a:cubicBezTo>
                    <a:cubicBezTo>
                      <a:pt x="1681539" y="1351453"/>
                      <a:pt x="1405465" y="1286777"/>
                      <a:pt x="1277468" y="1253092"/>
                    </a:cubicBezTo>
                    <a:cubicBezTo>
                      <a:pt x="1208449" y="1235575"/>
                      <a:pt x="1170803" y="1223449"/>
                      <a:pt x="1120608" y="1203237"/>
                    </a:cubicBezTo>
                    <a:cubicBezTo>
                      <a:pt x="1072922" y="1184374"/>
                      <a:pt x="1044060" y="1169552"/>
                      <a:pt x="986336" y="1138562"/>
                    </a:cubicBezTo>
                    <a:cubicBezTo>
                      <a:pt x="874651" y="1077928"/>
                      <a:pt x="645009" y="955314"/>
                      <a:pt x="503207" y="847521"/>
                    </a:cubicBezTo>
                    <a:cubicBezTo>
                      <a:pt x="376464" y="750507"/>
                      <a:pt x="248467" y="633283"/>
                      <a:pt x="169409" y="532227"/>
                    </a:cubicBezTo>
                    <a:cubicBezTo>
                      <a:pt x="111685" y="459467"/>
                      <a:pt x="62744" y="379969"/>
                      <a:pt x="47686" y="320683"/>
                    </a:cubicBezTo>
                    <a:cubicBezTo>
                      <a:pt x="38902" y="282956"/>
                      <a:pt x="42666" y="249271"/>
                      <a:pt x="51451" y="222322"/>
                    </a:cubicBezTo>
                    <a:cubicBezTo>
                      <a:pt x="58980" y="200764"/>
                      <a:pt x="72783" y="183247"/>
                      <a:pt x="87842" y="169773"/>
                    </a:cubicBezTo>
                    <a:cubicBezTo>
                      <a:pt x="102901" y="156299"/>
                      <a:pt x="121724" y="145520"/>
                      <a:pt x="143057" y="141478"/>
                    </a:cubicBezTo>
                    <a:cubicBezTo>
                      <a:pt x="169409" y="137436"/>
                      <a:pt x="209565" y="144173"/>
                      <a:pt x="233408" y="156299"/>
                    </a:cubicBezTo>
                    <a:cubicBezTo>
                      <a:pt x="253486" y="167079"/>
                      <a:pt x="278584" y="202111"/>
                      <a:pt x="278584" y="202111"/>
                    </a:cubicBezTo>
                  </a:path>
                </a:pathLst>
              </a:custGeom>
              <a:solidFill>
                <a:srgbClr val="FFFFFF"/>
              </a:solidFill>
              <a:ln cap="sq">
                <a:noFill/>
                <a:prstDash val="solid"/>
                <a:miter/>
              </a:ln>
            </p:spPr>
            <p:txBody>
              <a:bodyPr/>
              <a:lstStyle/>
              <a:p>
                <a:endParaRPr lang="tr-TR"/>
              </a:p>
            </p:txBody>
          </p:sp>
        </p:grpSp>
        <p:sp>
          <p:nvSpPr>
            <p:cNvPr id="10" name="Freeform 10"/>
            <p:cNvSpPr/>
            <p:nvPr/>
          </p:nvSpPr>
          <p:spPr>
            <a:xfrm rot="458233" flipV="1">
              <a:off x="52951" y="177771"/>
              <a:ext cx="2740649" cy="979782"/>
            </a:xfrm>
            <a:custGeom>
              <a:avLst/>
              <a:gdLst/>
              <a:ahLst/>
              <a:cxnLst/>
              <a:rect l="l" t="t" r="r" b="b"/>
              <a:pathLst>
                <a:path w="2740649" h="979782">
                  <a:moveTo>
                    <a:pt x="0" y="979782"/>
                  </a:moveTo>
                  <a:lnTo>
                    <a:pt x="2740649" y="979782"/>
                  </a:lnTo>
                  <a:lnTo>
                    <a:pt x="2740649" y="0"/>
                  </a:lnTo>
                  <a:lnTo>
                    <a:pt x="0" y="0"/>
                  </a:lnTo>
                  <a:lnTo>
                    <a:pt x="0" y="979782"/>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tr-TR"/>
            </a:p>
          </p:txBody>
        </p:sp>
      </p:grpSp>
      <p:grpSp>
        <p:nvGrpSpPr>
          <p:cNvPr id="11" name="Group 11"/>
          <p:cNvGrpSpPr/>
          <p:nvPr/>
        </p:nvGrpSpPr>
        <p:grpSpPr>
          <a:xfrm rot="183778">
            <a:off x="10817302" y="1980529"/>
            <a:ext cx="1983577" cy="945562"/>
            <a:chOff x="0" y="0"/>
            <a:chExt cx="2644770" cy="1260749"/>
          </a:xfrm>
        </p:grpSpPr>
        <p:grpSp>
          <p:nvGrpSpPr>
            <p:cNvPr id="12" name="Group 12"/>
            <p:cNvGrpSpPr/>
            <p:nvPr/>
          </p:nvGrpSpPr>
          <p:grpSpPr>
            <a:xfrm>
              <a:off x="9494" y="0"/>
              <a:ext cx="2635276" cy="1238642"/>
              <a:chOff x="0" y="0"/>
              <a:chExt cx="2787907" cy="1310382"/>
            </a:xfrm>
          </p:grpSpPr>
          <p:sp>
            <p:nvSpPr>
              <p:cNvPr id="13" name="Freeform 13"/>
              <p:cNvSpPr/>
              <p:nvPr/>
            </p:nvSpPr>
            <p:spPr>
              <a:xfrm>
                <a:off x="49444" y="48111"/>
                <a:ext cx="2690285" cy="1219225"/>
              </a:xfrm>
              <a:custGeom>
                <a:avLst/>
                <a:gdLst/>
                <a:ahLst/>
                <a:cxnLst/>
                <a:rect l="l" t="t" r="r" b="b"/>
                <a:pathLst>
                  <a:path w="2690285" h="1219225">
                    <a:moveTo>
                      <a:pt x="24089" y="1011589"/>
                    </a:moveTo>
                    <a:cubicBezTo>
                      <a:pt x="276382" y="684943"/>
                      <a:pt x="305542" y="652025"/>
                      <a:pt x="346112" y="617841"/>
                    </a:cubicBezTo>
                    <a:cubicBezTo>
                      <a:pt x="385414" y="583658"/>
                      <a:pt x="422180" y="558336"/>
                      <a:pt x="474160" y="525418"/>
                    </a:cubicBezTo>
                    <a:cubicBezTo>
                      <a:pt x="546425" y="479840"/>
                      <a:pt x="650385" y="417802"/>
                      <a:pt x="740399" y="373490"/>
                    </a:cubicBezTo>
                    <a:cubicBezTo>
                      <a:pt x="829146" y="330444"/>
                      <a:pt x="933106" y="286131"/>
                      <a:pt x="1009174" y="259544"/>
                    </a:cubicBezTo>
                    <a:cubicBezTo>
                      <a:pt x="1063690" y="240553"/>
                      <a:pt x="1104260" y="229158"/>
                      <a:pt x="1152437" y="220296"/>
                    </a:cubicBezTo>
                    <a:cubicBezTo>
                      <a:pt x="1201881" y="210167"/>
                      <a:pt x="1239915" y="205103"/>
                      <a:pt x="1302038" y="202571"/>
                    </a:cubicBezTo>
                    <a:cubicBezTo>
                      <a:pt x="1403462" y="197506"/>
                      <a:pt x="1607579" y="201305"/>
                      <a:pt x="1706468" y="211433"/>
                    </a:cubicBezTo>
                    <a:cubicBezTo>
                      <a:pt x="1764787" y="216497"/>
                      <a:pt x="1792679" y="221562"/>
                      <a:pt x="1844659" y="235488"/>
                    </a:cubicBezTo>
                    <a:cubicBezTo>
                      <a:pt x="1915656" y="254480"/>
                      <a:pt x="2022152" y="297526"/>
                      <a:pt x="2089346" y="324113"/>
                    </a:cubicBezTo>
                    <a:cubicBezTo>
                      <a:pt x="2137522" y="343104"/>
                      <a:pt x="2175556" y="350701"/>
                      <a:pt x="2213591" y="374756"/>
                    </a:cubicBezTo>
                    <a:cubicBezTo>
                      <a:pt x="2252893" y="400077"/>
                      <a:pt x="2302337" y="432995"/>
                      <a:pt x="2318819" y="472243"/>
                    </a:cubicBezTo>
                    <a:cubicBezTo>
                      <a:pt x="2335300" y="511492"/>
                      <a:pt x="2332764" y="570997"/>
                      <a:pt x="2313747" y="610245"/>
                    </a:cubicBezTo>
                    <a:cubicBezTo>
                      <a:pt x="2293463" y="653291"/>
                      <a:pt x="2251625" y="703934"/>
                      <a:pt x="2195841" y="716595"/>
                    </a:cubicBezTo>
                    <a:cubicBezTo>
                      <a:pt x="2104559" y="736852"/>
                      <a:pt x="1929602" y="622906"/>
                      <a:pt x="1792679" y="593786"/>
                    </a:cubicBezTo>
                    <a:cubicBezTo>
                      <a:pt x="1654488" y="564666"/>
                      <a:pt x="1503619" y="550740"/>
                      <a:pt x="1369232" y="544409"/>
                    </a:cubicBezTo>
                    <a:cubicBezTo>
                      <a:pt x="1246254" y="538079"/>
                      <a:pt x="1092850" y="574795"/>
                      <a:pt x="1016781" y="550740"/>
                    </a:cubicBezTo>
                    <a:cubicBezTo>
                      <a:pt x="973676" y="536813"/>
                      <a:pt x="947052" y="511492"/>
                      <a:pt x="928035" y="486170"/>
                    </a:cubicBezTo>
                    <a:cubicBezTo>
                      <a:pt x="912821" y="465913"/>
                      <a:pt x="905214" y="441858"/>
                      <a:pt x="903946" y="416536"/>
                    </a:cubicBezTo>
                    <a:cubicBezTo>
                      <a:pt x="902679" y="384885"/>
                      <a:pt x="915357" y="336774"/>
                      <a:pt x="933106" y="310187"/>
                    </a:cubicBezTo>
                    <a:cubicBezTo>
                      <a:pt x="947052" y="288663"/>
                      <a:pt x="972408" y="273471"/>
                      <a:pt x="990157" y="263342"/>
                    </a:cubicBezTo>
                    <a:cubicBezTo>
                      <a:pt x="1002835" y="255746"/>
                      <a:pt x="1009174" y="253213"/>
                      <a:pt x="1024388" y="250681"/>
                    </a:cubicBezTo>
                    <a:cubicBezTo>
                      <a:pt x="1054815" y="244351"/>
                      <a:pt x="1101724" y="248149"/>
                      <a:pt x="1163847" y="248149"/>
                    </a:cubicBezTo>
                    <a:cubicBezTo>
                      <a:pt x="1288092" y="248149"/>
                      <a:pt x="1601240" y="250681"/>
                      <a:pt x="1725485" y="255746"/>
                    </a:cubicBezTo>
                    <a:cubicBezTo>
                      <a:pt x="1787608" y="258278"/>
                      <a:pt x="1812964" y="253213"/>
                      <a:pt x="1864944" y="264608"/>
                    </a:cubicBezTo>
                    <a:cubicBezTo>
                      <a:pt x="1938477" y="281067"/>
                      <a:pt x="2051311" y="331710"/>
                      <a:pt x="2119773" y="363361"/>
                    </a:cubicBezTo>
                    <a:cubicBezTo>
                      <a:pt x="2167950" y="384885"/>
                      <a:pt x="2199645" y="401344"/>
                      <a:pt x="2237679" y="426665"/>
                    </a:cubicBezTo>
                    <a:cubicBezTo>
                      <a:pt x="2275713" y="451986"/>
                      <a:pt x="2317551" y="481106"/>
                      <a:pt x="2347978" y="515290"/>
                    </a:cubicBezTo>
                    <a:cubicBezTo>
                      <a:pt x="2377138" y="548208"/>
                      <a:pt x="2415172" y="584924"/>
                      <a:pt x="2417708" y="626704"/>
                    </a:cubicBezTo>
                    <a:cubicBezTo>
                      <a:pt x="2421511" y="674814"/>
                      <a:pt x="2383477" y="753311"/>
                      <a:pt x="2346710" y="786229"/>
                    </a:cubicBezTo>
                    <a:cubicBezTo>
                      <a:pt x="2315015" y="814082"/>
                      <a:pt x="2265571" y="807752"/>
                      <a:pt x="2225001" y="824211"/>
                    </a:cubicBezTo>
                    <a:cubicBezTo>
                      <a:pt x="2179360" y="843202"/>
                      <a:pt x="2142594" y="871055"/>
                      <a:pt x="2088078" y="896377"/>
                    </a:cubicBezTo>
                    <a:cubicBezTo>
                      <a:pt x="2012009" y="930560"/>
                      <a:pt x="1890300" y="982469"/>
                      <a:pt x="1810428" y="1005259"/>
                    </a:cubicBezTo>
                    <a:cubicBezTo>
                      <a:pt x="1753377" y="1021718"/>
                      <a:pt x="1695058" y="1017919"/>
                      <a:pt x="1658291" y="1035644"/>
                    </a:cubicBezTo>
                    <a:cubicBezTo>
                      <a:pt x="1632935" y="1048305"/>
                      <a:pt x="1622793" y="1073626"/>
                      <a:pt x="1601240" y="1083755"/>
                    </a:cubicBezTo>
                    <a:cubicBezTo>
                      <a:pt x="1579687" y="1093883"/>
                      <a:pt x="1553064" y="1098948"/>
                      <a:pt x="1528975" y="1098948"/>
                    </a:cubicBezTo>
                    <a:cubicBezTo>
                      <a:pt x="1504887" y="1098948"/>
                      <a:pt x="1478263" y="1093883"/>
                      <a:pt x="1456710" y="1079957"/>
                    </a:cubicBezTo>
                    <a:cubicBezTo>
                      <a:pt x="1430086" y="1063498"/>
                      <a:pt x="1398391" y="1024250"/>
                      <a:pt x="1385713" y="995130"/>
                    </a:cubicBezTo>
                    <a:cubicBezTo>
                      <a:pt x="1375571" y="971075"/>
                      <a:pt x="1375571" y="945753"/>
                      <a:pt x="1379374" y="921698"/>
                    </a:cubicBezTo>
                    <a:cubicBezTo>
                      <a:pt x="1383177" y="897643"/>
                      <a:pt x="1390784" y="874853"/>
                      <a:pt x="1407266" y="853330"/>
                    </a:cubicBezTo>
                    <a:cubicBezTo>
                      <a:pt x="1430086" y="822945"/>
                      <a:pt x="1479531" y="788761"/>
                      <a:pt x="1520101" y="765971"/>
                    </a:cubicBezTo>
                    <a:cubicBezTo>
                      <a:pt x="1559403" y="743182"/>
                      <a:pt x="1603776" y="727989"/>
                      <a:pt x="1646881" y="714063"/>
                    </a:cubicBezTo>
                    <a:cubicBezTo>
                      <a:pt x="1689986" y="700136"/>
                      <a:pt x="1722950" y="695072"/>
                      <a:pt x="1778733" y="684943"/>
                    </a:cubicBezTo>
                    <a:cubicBezTo>
                      <a:pt x="1873818" y="668484"/>
                      <a:pt x="2050044" y="646961"/>
                      <a:pt x="2169217" y="638099"/>
                    </a:cubicBezTo>
                    <a:cubicBezTo>
                      <a:pt x="2268106" y="630502"/>
                      <a:pt x="2430386" y="605181"/>
                      <a:pt x="2441796" y="631768"/>
                    </a:cubicBezTo>
                    <a:cubicBezTo>
                      <a:pt x="2450670" y="650759"/>
                      <a:pt x="2342907" y="744448"/>
                      <a:pt x="2332764" y="738118"/>
                    </a:cubicBezTo>
                    <a:cubicBezTo>
                      <a:pt x="2323890" y="731788"/>
                      <a:pt x="2356853" y="607713"/>
                      <a:pt x="2378405" y="605181"/>
                    </a:cubicBezTo>
                    <a:cubicBezTo>
                      <a:pt x="2403762" y="602649"/>
                      <a:pt x="2432921" y="752045"/>
                      <a:pt x="2477294" y="777366"/>
                    </a:cubicBezTo>
                    <a:cubicBezTo>
                      <a:pt x="2514061" y="797623"/>
                      <a:pt x="2607879" y="758375"/>
                      <a:pt x="2614218" y="772302"/>
                    </a:cubicBezTo>
                    <a:cubicBezTo>
                      <a:pt x="2620557" y="786229"/>
                      <a:pt x="2549559" y="843202"/>
                      <a:pt x="2517864" y="860927"/>
                    </a:cubicBezTo>
                    <a:cubicBezTo>
                      <a:pt x="2493776" y="873587"/>
                      <a:pt x="2468420" y="878652"/>
                      <a:pt x="2444331" y="878652"/>
                    </a:cubicBezTo>
                    <a:cubicBezTo>
                      <a:pt x="2420243" y="878652"/>
                      <a:pt x="2394887" y="873587"/>
                      <a:pt x="2372067" y="859661"/>
                    </a:cubicBezTo>
                    <a:cubicBezTo>
                      <a:pt x="2345443" y="843202"/>
                      <a:pt x="2312480" y="806486"/>
                      <a:pt x="2299802" y="777366"/>
                    </a:cubicBezTo>
                    <a:cubicBezTo>
                      <a:pt x="2289659" y="753311"/>
                      <a:pt x="2288391" y="726723"/>
                      <a:pt x="2290927" y="702668"/>
                    </a:cubicBezTo>
                    <a:cubicBezTo>
                      <a:pt x="2293463" y="678613"/>
                      <a:pt x="2295998" y="649493"/>
                      <a:pt x="2317551" y="633034"/>
                    </a:cubicBezTo>
                    <a:cubicBezTo>
                      <a:pt x="2354317" y="603915"/>
                      <a:pt x="2539417" y="611511"/>
                      <a:pt x="2539417" y="606447"/>
                    </a:cubicBezTo>
                    <a:cubicBezTo>
                      <a:pt x="2539417" y="602649"/>
                      <a:pt x="2415172" y="578593"/>
                      <a:pt x="2398690" y="600116"/>
                    </a:cubicBezTo>
                    <a:cubicBezTo>
                      <a:pt x="2380941" y="624172"/>
                      <a:pt x="2420243" y="735586"/>
                      <a:pt x="2455742" y="755843"/>
                    </a:cubicBezTo>
                    <a:cubicBezTo>
                      <a:pt x="2487437" y="773568"/>
                      <a:pt x="2591397" y="729256"/>
                      <a:pt x="2591397" y="731788"/>
                    </a:cubicBezTo>
                    <a:cubicBezTo>
                      <a:pt x="2591397" y="734320"/>
                      <a:pt x="2479830" y="782430"/>
                      <a:pt x="2432921" y="777366"/>
                    </a:cubicBezTo>
                    <a:cubicBezTo>
                      <a:pt x="2391084" y="772302"/>
                      <a:pt x="2354317" y="743182"/>
                      <a:pt x="2318819" y="714063"/>
                    </a:cubicBezTo>
                    <a:cubicBezTo>
                      <a:pt x="2278249" y="679879"/>
                      <a:pt x="2231340" y="615309"/>
                      <a:pt x="2207252" y="576061"/>
                    </a:cubicBezTo>
                    <a:cubicBezTo>
                      <a:pt x="2192038" y="550740"/>
                      <a:pt x="2181896" y="531749"/>
                      <a:pt x="2178092" y="507693"/>
                    </a:cubicBezTo>
                    <a:cubicBezTo>
                      <a:pt x="2174289" y="483638"/>
                      <a:pt x="2176824" y="455785"/>
                      <a:pt x="2184431" y="432995"/>
                    </a:cubicBezTo>
                    <a:cubicBezTo>
                      <a:pt x="2192038" y="410206"/>
                      <a:pt x="2203448" y="387417"/>
                      <a:pt x="2223733" y="370958"/>
                    </a:cubicBezTo>
                    <a:cubicBezTo>
                      <a:pt x="2247821" y="350701"/>
                      <a:pt x="2294730" y="330444"/>
                      <a:pt x="2326425" y="326645"/>
                    </a:cubicBezTo>
                    <a:cubicBezTo>
                      <a:pt x="2351782" y="324113"/>
                      <a:pt x="2377138" y="331710"/>
                      <a:pt x="2398690" y="341838"/>
                    </a:cubicBezTo>
                    <a:cubicBezTo>
                      <a:pt x="2420243" y="351967"/>
                      <a:pt x="2457009" y="369692"/>
                      <a:pt x="2457009" y="389949"/>
                    </a:cubicBezTo>
                    <a:cubicBezTo>
                      <a:pt x="2455742" y="431729"/>
                      <a:pt x="2249089" y="587456"/>
                      <a:pt x="2208519" y="576061"/>
                    </a:cubicBezTo>
                    <a:cubicBezTo>
                      <a:pt x="2188235" y="570997"/>
                      <a:pt x="2183163" y="530483"/>
                      <a:pt x="2179360" y="506427"/>
                    </a:cubicBezTo>
                    <a:cubicBezTo>
                      <a:pt x="2175556" y="482372"/>
                      <a:pt x="2178092" y="455785"/>
                      <a:pt x="2185699" y="432995"/>
                    </a:cubicBezTo>
                    <a:cubicBezTo>
                      <a:pt x="2193306" y="410206"/>
                      <a:pt x="2207252" y="386151"/>
                      <a:pt x="2225001" y="369692"/>
                    </a:cubicBezTo>
                    <a:cubicBezTo>
                      <a:pt x="2242750" y="353233"/>
                      <a:pt x="2264303" y="338040"/>
                      <a:pt x="2289659" y="331710"/>
                    </a:cubicBezTo>
                    <a:cubicBezTo>
                      <a:pt x="2320086" y="324113"/>
                      <a:pt x="2370799" y="329178"/>
                      <a:pt x="2399958" y="340572"/>
                    </a:cubicBezTo>
                    <a:cubicBezTo>
                      <a:pt x="2424046" y="350701"/>
                      <a:pt x="2434189" y="372224"/>
                      <a:pt x="2458277" y="388683"/>
                    </a:cubicBezTo>
                    <a:cubicBezTo>
                      <a:pt x="2488705" y="410206"/>
                      <a:pt x="2568576" y="455785"/>
                      <a:pt x="2571112" y="451986"/>
                    </a:cubicBezTo>
                    <a:cubicBezTo>
                      <a:pt x="2572380" y="450720"/>
                      <a:pt x="2553363" y="431729"/>
                      <a:pt x="2552095" y="431729"/>
                    </a:cubicBezTo>
                    <a:cubicBezTo>
                      <a:pt x="2550827" y="432995"/>
                      <a:pt x="2586326" y="470977"/>
                      <a:pt x="2593933" y="493767"/>
                    </a:cubicBezTo>
                    <a:cubicBezTo>
                      <a:pt x="2601539" y="516556"/>
                      <a:pt x="2605343" y="543143"/>
                      <a:pt x="2601539" y="567199"/>
                    </a:cubicBezTo>
                    <a:cubicBezTo>
                      <a:pt x="2597736" y="591254"/>
                      <a:pt x="2587594" y="616575"/>
                      <a:pt x="2573648" y="636832"/>
                    </a:cubicBezTo>
                    <a:cubicBezTo>
                      <a:pt x="2559702" y="655824"/>
                      <a:pt x="2538149" y="673548"/>
                      <a:pt x="2516596" y="684943"/>
                    </a:cubicBezTo>
                    <a:cubicBezTo>
                      <a:pt x="2495044" y="696338"/>
                      <a:pt x="2467152" y="702668"/>
                      <a:pt x="2443064" y="702668"/>
                    </a:cubicBezTo>
                    <a:cubicBezTo>
                      <a:pt x="2418975" y="702668"/>
                      <a:pt x="2398690" y="698870"/>
                      <a:pt x="2370799" y="682411"/>
                    </a:cubicBezTo>
                    <a:cubicBezTo>
                      <a:pt x="2318819" y="652025"/>
                      <a:pt x="2226269" y="553272"/>
                      <a:pt x="2176824" y="491235"/>
                    </a:cubicBezTo>
                    <a:cubicBezTo>
                      <a:pt x="2138790" y="443124"/>
                      <a:pt x="2109631" y="398811"/>
                      <a:pt x="2089346" y="351967"/>
                    </a:cubicBezTo>
                    <a:cubicBezTo>
                      <a:pt x="2071596" y="308921"/>
                      <a:pt x="2060186" y="263342"/>
                      <a:pt x="2058918" y="221562"/>
                    </a:cubicBezTo>
                    <a:cubicBezTo>
                      <a:pt x="2057650" y="183580"/>
                      <a:pt x="2060186" y="143065"/>
                      <a:pt x="2076668" y="112680"/>
                    </a:cubicBezTo>
                    <a:cubicBezTo>
                      <a:pt x="2093149" y="82294"/>
                      <a:pt x="2127380" y="51908"/>
                      <a:pt x="2160343" y="39248"/>
                    </a:cubicBezTo>
                    <a:cubicBezTo>
                      <a:pt x="2192038" y="26587"/>
                      <a:pt x="2240214" y="30385"/>
                      <a:pt x="2270642" y="39248"/>
                    </a:cubicBezTo>
                    <a:cubicBezTo>
                      <a:pt x="2295998" y="46844"/>
                      <a:pt x="2316283" y="62037"/>
                      <a:pt x="2332764" y="82294"/>
                    </a:cubicBezTo>
                    <a:cubicBezTo>
                      <a:pt x="2353049" y="107615"/>
                      <a:pt x="2351782" y="150662"/>
                      <a:pt x="2372067" y="186112"/>
                    </a:cubicBezTo>
                    <a:cubicBezTo>
                      <a:pt x="2398690" y="231690"/>
                      <a:pt x="2468420" y="284865"/>
                      <a:pt x="2491240" y="325379"/>
                    </a:cubicBezTo>
                    <a:cubicBezTo>
                      <a:pt x="2505186" y="351967"/>
                      <a:pt x="2514061" y="369692"/>
                      <a:pt x="2514061" y="396279"/>
                    </a:cubicBezTo>
                    <a:cubicBezTo>
                      <a:pt x="2514061" y="427931"/>
                      <a:pt x="2500115" y="476042"/>
                      <a:pt x="2482366" y="502629"/>
                    </a:cubicBezTo>
                    <a:cubicBezTo>
                      <a:pt x="2467152" y="524152"/>
                      <a:pt x="2445599" y="539345"/>
                      <a:pt x="2424046" y="549474"/>
                    </a:cubicBezTo>
                    <a:cubicBezTo>
                      <a:pt x="2402494" y="559602"/>
                      <a:pt x="2377138" y="565933"/>
                      <a:pt x="2350514" y="563400"/>
                    </a:cubicBezTo>
                    <a:cubicBezTo>
                      <a:pt x="2318819" y="559602"/>
                      <a:pt x="2283320" y="543143"/>
                      <a:pt x="2249089" y="519088"/>
                    </a:cubicBezTo>
                    <a:cubicBezTo>
                      <a:pt x="2203448" y="487436"/>
                      <a:pt x="2148932" y="427931"/>
                      <a:pt x="2110898" y="376022"/>
                    </a:cubicBezTo>
                    <a:cubicBezTo>
                      <a:pt x="2074132" y="326645"/>
                      <a:pt x="2037365" y="262076"/>
                      <a:pt x="2022152" y="217763"/>
                    </a:cubicBezTo>
                    <a:cubicBezTo>
                      <a:pt x="2012009" y="189910"/>
                      <a:pt x="2006938" y="169653"/>
                      <a:pt x="2010742" y="144331"/>
                    </a:cubicBezTo>
                    <a:cubicBezTo>
                      <a:pt x="2015813" y="112680"/>
                      <a:pt x="2033562" y="68367"/>
                      <a:pt x="2058918" y="44312"/>
                    </a:cubicBezTo>
                    <a:cubicBezTo>
                      <a:pt x="2084274" y="20257"/>
                      <a:pt x="2128648" y="5064"/>
                      <a:pt x="2160343" y="2532"/>
                    </a:cubicBezTo>
                    <a:cubicBezTo>
                      <a:pt x="2185699" y="0"/>
                      <a:pt x="2211055" y="7596"/>
                      <a:pt x="2232608" y="17725"/>
                    </a:cubicBezTo>
                    <a:cubicBezTo>
                      <a:pt x="2254161" y="27853"/>
                      <a:pt x="2278249" y="40514"/>
                      <a:pt x="2289659" y="64569"/>
                    </a:cubicBezTo>
                    <a:cubicBezTo>
                      <a:pt x="2307408" y="101285"/>
                      <a:pt x="2287123" y="238021"/>
                      <a:pt x="2289659" y="238021"/>
                    </a:cubicBezTo>
                    <a:cubicBezTo>
                      <a:pt x="2292195" y="238021"/>
                      <a:pt x="2289659" y="97487"/>
                      <a:pt x="2302337" y="94955"/>
                    </a:cubicBezTo>
                    <a:cubicBezTo>
                      <a:pt x="2313747" y="92423"/>
                      <a:pt x="2328961" y="173451"/>
                      <a:pt x="2360656" y="219030"/>
                    </a:cubicBezTo>
                    <a:cubicBezTo>
                      <a:pt x="2408833" y="288663"/>
                      <a:pt x="2548292" y="386151"/>
                      <a:pt x="2588861" y="455785"/>
                    </a:cubicBezTo>
                    <a:cubicBezTo>
                      <a:pt x="2614217" y="498831"/>
                      <a:pt x="2623092" y="536813"/>
                      <a:pt x="2624360" y="574795"/>
                    </a:cubicBezTo>
                    <a:cubicBezTo>
                      <a:pt x="2625628" y="608979"/>
                      <a:pt x="2615485" y="648227"/>
                      <a:pt x="2604075" y="672282"/>
                    </a:cubicBezTo>
                    <a:cubicBezTo>
                      <a:pt x="2595200" y="688741"/>
                      <a:pt x="2586326" y="698870"/>
                      <a:pt x="2571112" y="710264"/>
                    </a:cubicBezTo>
                    <a:cubicBezTo>
                      <a:pt x="2549559" y="725457"/>
                      <a:pt x="2505186" y="744448"/>
                      <a:pt x="2478562" y="748246"/>
                    </a:cubicBezTo>
                    <a:cubicBezTo>
                      <a:pt x="2459545" y="750779"/>
                      <a:pt x="2444331" y="745714"/>
                      <a:pt x="2429118" y="741916"/>
                    </a:cubicBezTo>
                    <a:cubicBezTo>
                      <a:pt x="2412636" y="738118"/>
                      <a:pt x="2398690" y="733054"/>
                      <a:pt x="2383477" y="721659"/>
                    </a:cubicBezTo>
                    <a:cubicBezTo>
                      <a:pt x="2361924" y="705200"/>
                      <a:pt x="2332764" y="672282"/>
                      <a:pt x="2322622" y="643163"/>
                    </a:cubicBezTo>
                    <a:cubicBezTo>
                      <a:pt x="2312480" y="612777"/>
                      <a:pt x="2316283" y="569731"/>
                      <a:pt x="2322622" y="543143"/>
                    </a:cubicBezTo>
                    <a:cubicBezTo>
                      <a:pt x="2327693" y="524152"/>
                      <a:pt x="2332764" y="512758"/>
                      <a:pt x="2345443" y="498831"/>
                    </a:cubicBezTo>
                    <a:cubicBezTo>
                      <a:pt x="2363192" y="478574"/>
                      <a:pt x="2397423" y="451986"/>
                      <a:pt x="2427850" y="443124"/>
                    </a:cubicBezTo>
                    <a:cubicBezTo>
                      <a:pt x="2458277" y="434261"/>
                      <a:pt x="2501383" y="440592"/>
                      <a:pt x="2526739" y="448188"/>
                    </a:cubicBezTo>
                    <a:cubicBezTo>
                      <a:pt x="2544488" y="453252"/>
                      <a:pt x="2555899" y="460849"/>
                      <a:pt x="2569844" y="473509"/>
                    </a:cubicBezTo>
                    <a:cubicBezTo>
                      <a:pt x="2588861" y="492500"/>
                      <a:pt x="2615485" y="527950"/>
                      <a:pt x="2621824" y="558336"/>
                    </a:cubicBezTo>
                    <a:cubicBezTo>
                      <a:pt x="2628163" y="588722"/>
                      <a:pt x="2624360" y="629236"/>
                      <a:pt x="2611682" y="657090"/>
                    </a:cubicBezTo>
                    <a:cubicBezTo>
                      <a:pt x="2599004" y="686209"/>
                      <a:pt x="2571112" y="714063"/>
                      <a:pt x="2543220" y="729255"/>
                    </a:cubicBezTo>
                    <a:cubicBezTo>
                      <a:pt x="2515329" y="744448"/>
                      <a:pt x="2476027" y="750779"/>
                      <a:pt x="2445599" y="745714"/>
                    </a:cubicBezTo>
                    <a:cubicBezTo>
                      <a:pt x="2415172" y="740650"/>
                      <a:pt x="2380941" y="724191"/>
                      <a:pt x="2358120" y="700136"/>
                    </a:cubicBezTo>
                    <a:cubicBezTo>
                      <a:pt x="2332764" y="673548"/>
                      <a:pt x="2334032" y="625438"/>
                      <a:pt x="2304873" y="584924"/>
                    </a:cubicBezTo>
                    <a:cubicBezTo>
                      <a:pt x="2261767" y="524152"/>
                      <a:pt x="2147665" y="450720"/>
                      <a:pt x="2103292" y="389949"/>
                    </a:cubicBezTo>
                    <a:cubicBezTo>
                      <a:pt x="2072864" y="348169"/>
                      <a:pt x="2057650" y="315251"/>
                      <a:pt x="2046240" y="269672"/>
                    </a:cubicBezTo>
                    <a:cubicBezTo>
                      <a:pt x="2032294" y="213965"/>
                      <a:pt x="2041169" y="77230"/>
                      <a:pt x="2039901" y="77230"/>
                    </a:cubicBezTo>
                    <a:cubicBezTo>
                      <a:pt x="2038633" y="77230"/>
                      <a:pt x="2047508" y="248149"/>
                      <a:pt x="2041169" y="249415"/>
                    </a:cubicBezTo>
                    <a:cubicBezTo>
                      <a:pt x="2036098" y="250681"/>
                      <a:pt x="2008206" y="178515"/>
                      <a:pt x="2010742" y="144331"/>
                    </a:cubicBezTo>
                    <a:cubicBezTo>
                      <a:pt x="2013277" y="110148"/>
                      <a:pt x="2033562" y="68367"/>
                      <a:pt x="2058918" y="44312"/>
                    </a:cubicBezTo>
                    <a:cubicBezTo>
                      <a:pt x="2084274" y="20257"/>
                      <a:pt x="2128648" y="5064"/>
                      <a:pt x="2160343" y="2532"/>
                    </a:cubicBezTo>
                    <a:cubicBezTo>
                      <a:pt x="2185699" y="0"/>
                      <a:pt x="2211055" y="7596"/>
                      <a:pt x="2232608" y="17725"/>
                    </a:cubicBezTo>
                    <a:cubicBezTo>
                      <a:pt x="2254161" y="27853"/>
                      <a:pt x="2269374" y="41780"/>
                      <a:pt x="2289659" y="64569"/>
                    </a:cubicBezTo>
                    <a:cubicBezTo>
                      <a:pt x="2322622" y="101285"/>
                      <a:pt x="2360656" y="187378"/>
                      <a:pt x="2397423" y="232956"/>
                    </a:cubicBezTo>
                    <a:cubicBezTo>
                      <a:pt x="2427850" y="270938"/>
                      <a:pt x="2472223" y="293728"/>
                      <a:pt x="2491240" y="325379"/>
                    </a:cubicBezTo>
                    <a:cubicBezTo>
                      <a:pt x="2505186" y="349435"/>
                      <a:pt x="2514061" y="369692"/>
                      <a:pt x="2514061" y="396279"/>
                    </a:cubicBezTo>
                    <a:cubicBezTo>
                      <a:pt x="2514061" y="427931"/>
                      <a:pt x="2500115" y="476042"/>
                      <a:pt x="2482366" y="502629"/>
                    </a:cubicBezTo>
                    <a:cubicBezTo>
                      <a:pt x="2467152" y="524152"/>
                      <a:pt x="2448135" y="539345"/>
                      <a:pt x="2424046" y="549474"/>
                    </a:cubicBezTo>
                    <a:cubicBezTo>
                      <a:pt x="2394887" y="560868"/>
                      <a:pt x="2344175" y="564666"/>
                      <a:pt x="2313747" y="557070"/>
                    </a:cubicBezTo>
                    <a:cubicBezTo>
                      <a:pt x="2288391" y="550740"/>
                      <a:pt x="2271910" y="540611"/>
                      <a:pt x="2249089" y="519088"/>
                    </a:cubicBezTo>
                    <a:cubicBezTo>
                      <a:pt x="2207252" y="481106"/>
                      <a:pt x="2138790" y="388683"/>
                      <a:pt x="2107095" y="326645"/>
                    </a:cubicBezTo>
                    <a:cubicBezTo>
                      <a:pt x="2081739" y="278535"/>
                      <a:pt x="2060186" y="225360"/>
                      <a:pt x="2058918" y="186112"/>
                    </a:cubicBezTo>
                    <a:cubicBezTo>
                      <a:pt x="2057650" y="158258"/>
                      <a:pt x="2065257" y="134203"/>
                      <a:pt x="2076668" y="112680"/>
                    </a:cubicBezTo>
                    <a:cubicBezTo>
                      <a:pt x="2088078" y="91157"/>
                      <a:pt x="2103292" y="70899"/>
                      <a:pt x="2126112" y="56973"/>
                    </a:cubicBezTo>
                    <a:cubicBezTo>
                      <a:pt x="2152736" y="40514"/>
                      <a:pt x="2199645" y="26587"/>
                      <a:pt x="2233876" y="30385"/>
                    </a:cubicBezTo>
                    <a:cubicBezTo>
                      <a:pt x="2268106" y="34183"/>
                      <a:pt x="2309944" y="55707"/>
                      <a:pt x="2332764" y="82294"/>
                    </a:cubicBezTo>
                    <a:cubicBezTo>
                      <a:pt x="2355585" y="107615"/>
                      <a:pt x="2378405" y="164589"/>
                      <a:pt x="2372067" y="186112"/>
                    </a:cubicBezTo>
                    <a:cubicBezTo>
                      <a:pt x="2368263" y="198772"/>
                      <a:pt x="2341639" y="197506"/>
                      <a:pt x="2340371" y="208901"/>
                    </a:cubicBezTo>
                    <a:cubicBezTo>
                      <a:pt x="2337836" y="230424"/>
                      <a:pt x="2394887" y="279801"/>
                      <a:pt x="2429118" y="317783"/>
                    </a:cubicBezTo>
                    <a:cubicBezTo>
                      <a:pt x="2470955" y="363361"/>
                      <a:pt x="2549559" y="417802"/>
                      <a:pt x="2576183" y="459583"/>
                    </a:cubicBezTo>
                    <a:cubicBezTo>
                      <a:pt x="2592665" y="484904"/>
                      <a:pt x="2599004" y="506427"/>
                      <a:pt x="2601539" y="530483"/>
                    </a:cubicBezTo>
                    <a:cubicBezTo>
                      <a:pt x="2604075" y="554538"/>
                      <a:pt x="2600272" y="581125"/>
                      <a:pt x="2591397" y="603915"/>
                    </a:cubicBezTo>
                    <a:cubicBezTo>
                      <a:pt x="2582522" y="626704"/>
                      <a:pt x="2568576" y="649493"/>
                      <a:pt x="2548292" y="664686"/>
                    </a:cubicBezTo>
                    <a:cubicBezTo>
                      <a:pt x="2522935" y="683677"/>
                      <a:pt x="2474759" y="701402"/>
                      <a:pt x="2443064" y="702668"/>
                    </a:cubicBezTo>
                    <a:cubicBezTo>
                      <a:pt x="2416440" y="703934"/>
                      <a:pt x="2398690" y="695072"/>
                      <a:pt x="2370799" y="682411"/>
                    </a:cubicBezTo>
                    <a:cubicBezTo>
                      <a:pt x="2326425" y="662154"/>
                      <a:pt x="2238947" y="612777"/>
                      <a:pt x="2208519" y="576061"/>
                    </a:cubicBezTo>
                    <a:cubicBezTo>
                      <a:pt x="2189502" y="553272"/>
                      <a:pt x="2181896" y="533015"/>
                      <a:pt x="2179360" y="506427"/>
                    </a:cubicBezTo>
                    <a:cubicBezTo>
                      <a:pt x="2176824" y="474776"/>
                      <a:pt x="2185699" y="426665"/>
                      <a:pt x="2200913" y="398811"/>
                    </a:cubicBezTo>
                    <a:cubicBezTo>
                      <a:pt x="2213591" y="376022"/>
                      <a:pt x="2233876" y="359563"/>
                      <a:pt x="2255428" y="346903"/>
                    </a:cubicBezTo>
                    <a:cubicBezTo>
                      <a:pt x="2276981" y="335508"/>
                      <a:pt x="2303605" y="327912"/>
                      <a:pt x="2327693" y="326645"/>
                    </a:cubicBezTo>
                    <a:cubicBezTo>
                      <a:pt x="2351782" y="325379"/>
                      <a:pt x="2378405" y="330444"/>
                      <a:pt x="2399958" y="340572"/>
                    </a:cubicBezTo>
                    <a:cubicBezTo>
                      <a:pt x="2421511" y="350701"/>
                      <a:pt x="2458277" y="368426"/>
                      <a:pt x="2458277" y="388683"/>
                    </a:cubicBezTo>
                    <a:cubicBezTo>
                      <a:pt x="2457009" y="431729"/>
                      <a:pt x="2247821" y="587456"/>
                      <a:pt x="2207252" y="576061"/>
                    </a:cubicBezTo>
                    <a:cubicBezTo>
                      <a:pt x="2186967" y="570997"/>
                      <a:pt x="2180628" y="533015"/>
                      <a:pt x="2178092" y="507693"/>
                    </a:cubicBezTo>
                    <a:cubicBezTo>
                      <a:pt x="2174289" y="476042"/>
                      <a:pt x="2181896" y="429197"/>
                      <a:pt x="2199645" y="400077"/>
                    </a:cubicBezTo>
                    <a:cubicBezTo>
                      <a:pt x="2217394" y="370958"/>
                      <a:pt x="2257964" y="343104"/>
                      <a:pt x="2288391" y="332976"/>
                    </a:cubicBezTo>
                    <a:cubicBezTo>
                      <a:pt x="2312480" y="324113"/>
                      <a:pt x="2337836" y="324113"/>
                      <a:pt x="2363192" y="330444"/>
                    </a:cubicBezTo>
                    <a:cubicBezTo>
                      <a:pt x="2393619" y="338040"/>
                      <a:pt x="2436725" y="362095"/>
                      <a:pt x="2457009" y="388683"/>
                    </a:cubicBezTo>
                    <a:cubicBezTo>
                      <a:pt x="2477294" y="415270"/>
                      <a:pt x="2498847" y="465913"/>
                      <a:pt x="2486169" y="489968"/>
                    </a:cubicBezTo>
                    <a:cubicBezTo>
                      <a:pt x="2472223" y="516556"/>
                      <a:pt x="2364460" y="531749"/>
                      <a:pt x="2364460" y="531749"/>
                    </a:cubicBezTo>
                    <a:cubicBezTo>
                      <a:pt x="2364460" y="531749"/>
                      <a:pt x="2492508" y="460849"/>
                      <a:pt x="2541952" y="468445"/>
                    </a:cubicBezTo>
                    <a:cubicBezTo>
                      <a:pt x="2582522" y="474776"/>
                      <a:pt x="2618021" y="514024"/>
                      <a:pt x="2642109" y="546942"/>
                    </a:cubicBezTo>
                    <a:cubicBezTo>
                      <a:pt x="2666198" y="581125"/>
                      <a:pt x="2690286" y="630502"/>
                      <a:pt x="2687750" y="669750"/>
                    </a:cubicBezTo>
                    <a:cubicBezTo>
                      <a:pt x="2685215" y="708998"/>
                      <a:pt x="2656055" y="754577"/>
                      <a:pt x="2625628" y="783696"/>
                    </a:cubicBezTo>
                    <a:cubicBezTo>
                      <a:pt x="2595200" y="814082"/>
                      <a:pt x="2547024" y="838137"/>
                      <a:pt x="2502651" y="848266"/>
                    </a:cubicBezTo>
                    <a:cubicBezTo>
                      <a:pt x="2457009" y="858395"/>
                      <a:pt x="2354317" y="847000"/>
                      <a:pt x="2354317" y="841936"/>
                    </a:cubicBezTo>
                    <a:cubicBezTo>
                      <a:pt x="2354317" y="835605"/>
                      <a:pt x="2567309" y="797623"/>
                      <a:pt x="2573648" y="811550"/>
                    </a:cubicBezTo>
                    <a:cubicBezTo>
                      <a:pt x="2577451" y="820412"/>
                      <a:pt x="2539417" y="849532"/>
                      <a:pt x="2517864" y="860927"/>
                    </a:cubicBezTo>
                    <a:cubicBezTo>
                      <a:pt x="2496312" y="872321"/>
                      <a:pt x="2468420" y="878652"/>
                      <a:pt x="2444331" y="878652"/>
                    </a:cubicBezTo>
                    <a:cubicBezTo>
                      <a:pt x="2420243" y="878652"/>
                      <a:pt x="2394887" y="873587"/>
                      <a:pt x="2372067" y="859661"/>
                    </a:cubicBezTo>
                    <a:cubicBezTo>
                      <a:pt x="2345443" y="843202"/>
                      <a:pt x="2312480" y="806486"/>
                      <a:pt x="2299802" y="777366"/>
                    </a:cubicBezTo>
                    <a:cubicBezTo>
                      <a:pt x="2289659" y="753311"/>
                      <a:pt x="2288391" y="726723"/>
                      <a:pt x="2290927" y="702668"/>
                    </a:cubicBezTo>
                    <a:cubicBezTo>
                      <a:pt x="2293463" y="678613"/>
                      <a:pt x="2301069" y="657090"/>
                      <a:pt x="2317551" y="633034"/>
                    </a:cubicBezTo>
                    <a:cubicBezTo>
                      <a:pt x="2341639" y="597584"/>
                      <a:pt x="2391084" y="535547"/>
                      <a:pt x="2439260" y="519088"/>
                    </a:cubicBezTo>
                    <a:cubicBezTo>
                      <a:pt x="2487437" y="502629"/>
                      <a:pt x="2574916" y="497565"/>
                      <a:pt x="2609146" y="533015"/>
                    </a:cubicBezTo>
                    <a:cubicBezTo>
                      <a:pt x="2654787" y="578593"/>
                      <a:pt x="2658591" y="764705"/>
                      <a:pt x="2628163" y="830541"/>
                    </a:cubicBezTo>
                    <a:cubicBezTo>
                      <a:pt x="2606611" y="876120"/>
                      <a:pt x="2554631" y="898909"/>
                      <a:pt x="2510257" y="917900"/>
                    </a:cubicBezTo>
                    <a:cubicBezTo>
                      <a:pt x="2465884" y="936891"/>
                      <a:pt x="2425314" y="935625"/>
                      <a:pt x="2364460" y="941955"/>
                    </a:cubicBezTo>
                    <a:cubicBezTo>
                      <a:pt x="2261767" y="953350"/>
                      <a:pt x="2055115" y="952084"/>
                      <a:pt x="1948619" y="964744"/>
                    </a:cubicBezTo>
                    <a:cubicBezTo>
                      <a:pt x="1880158" y="972341"/>
                      <a:pt x="1833249" y="981203"/>
                      <a:pt x="1782536" y="993864"/>
                    </a:cubicBezTo>
                    <a:cubicBezTo>
                      <a:pt x="1738163" y="1005259"/>
                      <a:pt x="1689986" y="1017919"/>
                      <a:pt x="1658291" y="1035644"/>
                    </a:cubicBezTo>
                    <a:cubicBezTo>
                      <a:pt x="1634203" y="1049571"/>
                      <a:pt x="1618989" y="1073626"/>
                      <a:pt x="1601240" y="1083755"/>
                    </a:cubicBezTo>
                    <a:cubicBezTo>
                      <a:pt x="1588562" y="1090085"/>
                      <a:pt x="1579687" y="1092617"/>
                      <a:pt x="1565741" y="1095150"/>
                    </a:cubicBezTo>
                    <a:cubicBezTo>
                      <a:pt x="1545457" y="1097682"/>
                      <a:pt x="1515029" y="1100214"/>
                      <a:pt x="1492209" y="1093883"/>
                    </a:cubicBezTo>
                    <a:cubicBezTo>
                      <a:pt x="1469388" y="1087553"/>
                      <a:pt x="1445300" y="1073626"/>
                      <a:pt x="1427551" y="1057167"/>
                    </a:cubicBezTo>
                    <a:cubicBezTo>
                      <a:pt x="1409801" y="1040708"/>
                      <a:pt x="1393320" y="1017919"/>
                      <a:pt x="1385713" y="995130"/>
                    </a:cubicBezTo>
                    <a:cubicBezTo>
                      <a:pt x="1378106" y="972341"/>
                      <a:pt x="1375570" y="945753"/>
                      <a:pt x="1379374" y="921698"/>
                    </a:cubicBezTo>
                    <a:cubicBezTo>
                      <a:pt x="1383177" y="897643"/>
                      <a:pt x="1389516" y="876120"/>
                      <a:pt x="1407266" y="853330"/>
                    </a:cubicBezTo>
                    <a:cubicBezTo>
                      <a:pt x="1435157" y="819146"/>
                      <a:pt x="1504887" y="776100"/>
                      <a:pt x="1554331" y="754577"/>
                    </a:cubicBezTo>
                    <a:cubicBezTo>
                      <a:pt x="1596169" y="736852"/>
                      <a:pt x="1622793" y="741916"/>
                      <a:pt x="1678576" y="724191"/>
                    </a:cubicBezTo>
                    <a:cubicBezTo>
                      <a:pt x="1796482" y="687475"/>
                      <a:pt x="2202180" y="487436"/>
                      <a:pt x="2221197" y="512758"/>
                    </a:cubicBezTo>
                    <a:cubicBezTo>
                      <a:pt x="2230072" y="525418"/>
                      <a:pt x="2143861" y="578593"/>
                      <a:pt x="2132451" y="619107"/>
                    </a:cubicBezTo>
                    <a:cubicBezTo>
                      <a:pt x="2121041" y="658356"/>
                      <a:pt x="2161611" y="740650"/>
                      <a:pt x="2147665" y="748246"/>
                    </a:cubicBezTo>
                    <a:cubicBezTo>
                      <a:pt x="2133719" y="755843"/>
                      <a:pt x="2083007" y="692539"/>
                      <a:pt x="2046240" y="668484"/>
                    </a:cubicBezTo>
                    <a:cubicBezTo>
                      <a:pt x="2009474" y="644429"/>
                      <a:pt x="1968904" y="624172"/>
                      <a:pt x="1925799" y="606447"/>
                    </a:cubicBezTo>
                    <a:cubicBezTo>
                      <a:pt x="1877622" y="587456"/>
                      <a:pt x="1842123" y="572263"/>
                      <a:pt x="1769858" y="560868"/>
                    </a:cubicBezTo>
                    <a:cubicBezTo>
                      <a:pt x="1613918" y="538079"/>
                      <a:pt x="1142294" y="592520"/>
                      <a:pt x="1016781" y="550740"/>
                    </a:cubicBezTo>
                    <a:cubicBezTo>
                      <a:pt x="968605" y="534281"/>
                      <a:pt x="947052" y="515290"/>
                      <a:pt x="928035" y="486170"/>
                    </a:cubicBezTo>
                    <a:cubicBezTo>
                      <a:pt x="909018" y="457051"/>
                      <a:pt x="900143" y="412738"/>
                      <a:pt x="905214" y="378554"/>
                    </a:cubicBezTo>
                    <a:cubicBezTo>
                      <a:pt x="910286" y="344370"/>
                      <a:pt x="931838" y="306388"/>
                      <a:pt x="958462" y="283599"/>
                    </a:cubicBezTo>
                    <a:cubicBezTo>
                      <a:pt x="986354" y="259544"/>
                      <a:pt x="1020585" y="251947"/>
                      <a:pt x="1071297" y="243085"/>
                    </a:cubicBezTo>
                    <a:cubicBezTo>
                      <a:pt x="1162579" y="227892"/>
                      <a:pt x="1336269" y="235488"/>
                      <a:pt x="1471924" y="244351"/>
                    </a:cubicBezTo>
                    <a:cubicBezTo>
                      <a:pt x="1612650" y="254479"/>
                      <a:pt x="1799018" y="278535"/>
                      <a:pt x="1897907" y="302590"/>
                    </a:cubicBezTo>
                    <a:cubicBezTo>
                      <a:pt x="1952422" y="315251"/>
                      <a:pt x="1979047" y="327911"/>
                      <a:pt x="2020884" y="345636"/>
                    </a:cubicBezTo>
                    <a:cubicBezTo>
                      <a:pt x="2065257" y="364627"/>
                      <a:pt x="2150200" y="384885"/>
                      <a:pt x="2155271" y="414004"/>
                    </a:cubicBezTo>
                    <a:cubicBezTo>
                      <a:pt x="2160343" y="441858"/>
                      <a:pt x="2071596" y="474775"/>
                      <a:pt x="2058918" y="514024"/>
                    </a:cubicBezTo>
                    <a:cubicBezTo>
                      <a:pt x="2046240" y="550740"/>
                      <a:pt x="2096952" y="625438"/>
                      <a:pt x="2076668" y="640631"/>
                    </a:cubicBezTo>
                    <a:cubicBezTo>
                      <a:pt x="2048776" y="662154"/>
                      <a:pt x="1906781" y="560868"/>
                      <a:pt x="1837052" y="540611"/>
                    </a:cubicBezTo>
                    <a:cubicBezTo>
                      <a:pt x="1786340" y="525418"/>
                      <a:pt x="1755912" y="522886"/>
                      <a:pt x="1701397" y="516556"/>
                    </a:cubicBezTo>
                    <a:cubicBezTo>
                      <a:pt x="1622793" y="507693"/>
                      <a:pt x="1503619" y="500097"/>
                      <a:pt x="1408533" y="501363"/>
                    </a:cubicBezTo>
                    <a:cubicBezTo>
                      <a:pt x="1317251" y="502629"/>
                      <a:pt x="1236112" y="500097"/>
                      <a:pt x="1142294" y="522886"/>
                    </a:cubicBezTo>
                    <a:cubicBezTo>
                      <a:pt x="1028191" y="549474"/>
                      <a:pt x="879858" y="617841"/>
                      <a:pt x="774630" y="671016"/>
                    </a:cubicBezTo>
                    <a:cubicBezTo>
                      <a:pt x="688419" y="714063"/>
                      <a:pt x="607280" y="764705"/>
                      <a:pt x="548961" y="807752"/>
                    </a:cubicBezTo>
                    <a:cubicBezTo>
                      <a:pt x="508391" y="838137"/>
                      <a:pt x="488106" y="858395"/>
                      <a:pt x="451340" y="897643"/>
                    </a:cubicBezTo>
                    <a:cubicBezTo>
                      <a:pt x="391753" y="960946"/>
                      <a:pt x="281453" y="1114141"/>
                      <a:pt x="234545" y="1162251"/>
                    </a:cubicBezTo>
                    <a:cubicBezTo>
                      <a:pt x="214260" y="1182508"/>
                      <a:pt x="207921" y="1192637"/>
                      <a:pt x="187636" y="1201499"/>
                    </a:cubicBezTo>
                    <a:cubicBezTo>
                      <a:pt x="163547" y="1211628"/>
                      <a:pt x="124245" y="1219224"/>
                      <a:pt x="96354" y="1211628"/>
                    </a:cubicBezTo>
                    <a:cubicBezTo>
                      <a:pt x="68462" y="1204031"/>
                      <a:pt x="39302" y="1182508"/>
                      <a:pt x="22821" y="1158453"/>
                    </a:cubicBezTo>
                    <a:cubicBezTo>
                      <a:pt x="6339" y="1134398"/>
                      <a:pt x="0" y="1096416"/>
                      <a:pt x="1268" y="1069828"/>
                    </a:cubicBezTo>
                    <a:cubicBezTo>
                      <a:pt x="2536" y="1048305"/>
                      <a:pt x="24089" y="1011589"/>
                      <a:pt x="24089" y="1011589"/>
                    </a:cubicBezTo>
                  </a:path>
                </a:pathLst>
              </a:custGeom>
              <a:solidFill>
                <a:srgbClr val="FFFFFF"/>
              </a:solidFill>
              <a:ln cap="sq">
                <a:noFill/>
                <a:prstDash val="solid"/>
                <a:miter/>
              </a:ln>
            </p:spPr>
            <p:txBody>
              <a:bodyPr/>
              <a:lstStyle/>
              <a:p>
                <a:endParaRPr lang="tr-TR"/>
              </a:p>
            </p:txBody>
          </p:sp>
        </p:grpSp>
        <p:sp>
          <p:nvSpPr>
            <p:cNvPr id="14" name="Freeform 14"/>
            <p:cNvSpPr/>
            <p:nvPr/>
          </p:nvSpPr>
          <p:spPr>
            <a:xfrm rot="-489958">
              <a:off x="51079" y="188127"/>
              <a:ext cx="2513712" cy="898652"/>
            </a:xfrm>
            <a:custGeom>
              <a:avLst/>
              <a:gdLst/>
              <a:ahLst/>
              <a:cxnLst/>
              <a:rect l="l" t="t" r="r" b="b"/>
              <a:pathLst>
                <a:path w="2513712" h="898652">
                  <a:moveTo>
                    <a:pt x="0" y="0"/>
                  </a:moveTo>
                  <a:lnTo>
                    <a:pt x="2513712" y="0"/>
                  </a:lnTo>
                  <a:lnTo>
                    <a:pt x="2513712" y="898652"/>
                  </a:lnTo>
                  <a:lnTo>
                    <a:pt x="0" y="89865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tr-TR"/>
            </a:p>
          </p:txBody>
        </p:sp>
      </p:grpSp>
      <p:sp>
        <p:nvSpPr>
          <p:cNvPr id="15" name="Freeform 15"/>
          <p:cNvSpPr/>
          <p:nvPr/>
        </p:nvSpPr>
        <p:spPr>
          <a:xfrm rot="818257" flipH="1">
            <a:off x="-1778465" y="8936135"/>
            <a:ext cx="5417675" cy="3398359"/>
          </a:xfrm>
          <a:custGeom>
            <a:avLst/>
            <a:gdLst/>
            <a:ahLst/>
            <a:cxnLst/>
            <a:rect l="l" t="t" r="r" b="b"/>
            <a:pathLst>
              <a:path w="5417675" h="3398359">
                <a:moveTo>
                  <a:pt x="5417674" y="0"/>
                </a:moveTo>
                <a:lnTo>
                  <a:pt x="0" y="0"/>
                </a:lnTo>
                <a:lnTo>
                  <a:pt x="0" y="3398360"/>
                </a:lnTo>
                <a:lnTo>
                  <a:pt x="5417674" y="3398360"/>
                </a:lnTo>
                <a:lnTo>
                  <a:pt x="5417674"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txBody>
          <a:bodyPr/>
          <a:lstStyle/>
          <a:p>
            <a:endParaRPr lang="tr-TR"/>
          </a:p>
        </p:txBody>
      </p:sp>
      <p:sp>
        <p:nvSpPr>
          <p:cNvPr id="16" name="TextBox 16"/>
          <p:cNvSpPr txBox="1"/>
          <p:nvPr/>
        </p:nvSpPr>
        <p:spPr>
          <a:xfrm rot="26173">
            <a:off x="2015434" y="3064897"/>
            <a:ext cx="3167647" cy="521335"/>
          </a:xfrm>
          <a:prstGeom prst="rect">
            <a:avLst/>
          </a:prstGeom>
        </p:spPr>
        <p:txBody>
          <a:bodyPr lIns="0" tIns="0" rIns="0" bIns="0" rtlCol="0" anchor="t">
            <a:spAutoFit/>
          </a:bodyPr>
          <a:lstStyle/>
          <a:p>
            <a:pPr algn="ctr">
              <a:lnSpc>
                <a:spcPts val="3920"/>
              </a:lnSpc>
            </a:pPr>
            <a:r>
              <a:rPr lang="en-US" sz="4000">
                <a:solidFill>
                  <a:srgbClr val="1C1D15"/>
                </a:solidFill>
                <a:latin typeface="Fraunces Semi-Bold"/>
              </a:rPr>
              <a:t>AMACI </a:t>
            </a:r>
          </a:p>
        </p:txBody>
      </p:sp>
      <p:sp>
        <p:nvSpPr>
          <p:cNvPr id="17" name="TextBox 17"/>
          <p:cNvSpPr txBox="1"/>
          <p:nvPr/>
        </p:nvSpPr>
        <p:spPr>
          <a:xfrm rot="-50726">
            <a:off x="7558452" y="3064897"/>
            <a:ext cx="3167647" cy="521335"/>
          </a:xfrm>
          <a:prstGeom prst="rect">
            <a:avLst/>
          </a:prstGeom>
        </p:spPr>
        <p:txBody>
          <a:bodyPr lIns="0" tIns="0" rIns="0" bIns="0" rtlCol="0" anchor="t">
            <a:spAutoFit/>
          </a:bodyPr>
          <a:lstStyle/>
          <a:p>
            <a:pPr algn="ctr">
              <a:lnSpc>
                <a:spcPts val="3920"/>
              </a:lnSpc>
            </a:pPr>
            <a:r>
              <a:rPr lang="en-US" sz="4000">
                <a:solidFill>
                  <a:srgbClr val="1C1D15"/>
                </a:solidFill>
                <a:latin typeface="Fraunces Semi-Bold"/>
              </a:rPr>
              <a:t>DALLARI</a:t>
            </a:r>
          </a:p>
        </p:txBody>
      </p:sp>
      <p:sp>
        <p:nvSpPr>
          <p:cNvPr id="18" name="TextBox 18"/>
          <p:cNvSpPr txBox="1"/>
          <p:nvPr/>
        </p:nvSpPr>
        <p:spPr>
          <a:xfrm rot="99394">
            <a:off x="12691197" y="2605611"/>
            <a:ext cx="4622575" cy="1026311"/>
          </a:xfrm>
          <a:prstGeom prst="rect">
            <a:avLst/>
          </a:prstGeom>
        </p:spPr>
        <p:txBody>
          <a:bodyPr lIns="0" tIns="0" rIns="0" bIns="0" rtlCol="0" anchor="t">
            <a:spAutoFit/>
          </a:bodyPr>
          <a:lstStyle/>
          <a:p>
            <a:pPr algn="ctr">
              <a:lnSpc>
                <a:spcPts val="3954"/>
              </a:lnSpc>
            </a:pPr>
            <a:r>
              <a:rPr lang="en-US" sz="4035">
                <a:solidFill>
                  <a:srgbClr val="1C1D15"/>
                </a:solidFill>
                <a:latin typeface="Fraunces Semi-Bold"/>
              </a:rPr>
              <a:t>ÇALIŞMA ALANLARI</a:t>
            </a:r>
          </a:p>
        </p:txBody>
      </p:sp>
      <p:sp>
        <p:nvSpPr>
          <p:cNvPr id="19" name="TextBox 19"/>
          <p:cNvSpPr txBox="1"/>
          <p:nvPr/>
        </p:nvSpPr>
        <p:spPr>
          <a:xfrm rot="26173">
            <a:off x="1309150" y="3958434"/>
            <a:ext cx="4559535" cy="986155"/>
          </a:xfrm>
          <a:prstGeom prst="rect">
            <a:avLst/>
          </a:prstGeom>
        </p:spPr>
        <p:txBody>
          <a:bodyPr lIns="0" tIns="0" rIns="0" bIns="0" rtlCol="0" anchor="t">
            <a:spAutoFit/>
          </a:bodyPr>
          <a:lstStyle/>
          <a:p>
            <a:pPr algn="ctr">
              <a:lnSpc>
                <a:spcPts val="3919"/>
              </a:lnSpc>
              <a:spcBef>
                <a:spcPct val="0"/>
              </a:spcBef>
            </a:pPr>
            <a:r>
              <a:rPr lang="en-US" sz="2799">
                <a:solidFill>
                  <a:srgbClr val="1C1D15"/>
                </a:solidFill>
                <a:latin typeface="Open Sauce Semi-Bold"/>
              </a:rPr>
              <a:t>Basın yayın kuruluşlarına nitelikli eleman yetiştirme</a:t>
            </a:r>
          </a:p>
        </p:txBody>
      </p:sp>
      <p:grpSp>
        <p:nvGrpSpPr>
          <p:cNvPr id="20" name="Group 20"/>
          <p:cNvGrpSpPr/>
          <p:nvPr/>
        </p:nvGrpSpPr>
        <p:grpSpPr>
          <a:xfrm>
            <a:off x="3126912" y="7910939"/>
            <a:ext cx="905156" cy="945902"/>
            <a:chOff x="0" y="0"/>
            <a:chExt cx="1206874" cy="1261202"/>
          </a:xfrm>
        </p:grpSpPr>
        <p:grpSp>
          <p:nvGrpSpPr>
            <p:cNvPr id="21" name="Group 21"/>
            <p:cNvGrpSpPr/>
            <p:nvPr/>
          </p:nvGrpSpPr>
          <p:grpSpPr>
            <a:xfrm rot="-10591703">
              <a:off x="33468" y="33468"/>
              <a:ext cx="1139939" cy="1139939"/>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p:cNvGrpSpPr/>
            <p:nvPr/>
          </p:nvGrpSpPr>
          <p:grpSpPr>
            <a:xfrm rot="-10591703">
              <a:off x="33468" y="87796"/>
              <a:ext cx="1139939" cy="1139939"/>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2B891"/>
              </a:solidFill>
            </p:spPr>
            <p:txBody>
              <a:bodyPr/>
              <a:lstStyle/>
              <a:p>
                <a:endParaRPr lang="tr-TR"/>
              </a:p>
            </p:txBody>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7" name="TextBox 27"/>
            <p:cNvSpPr txBox="1"/>
            <p:nvPr/>
          </p:nvSpPr>
          <p:spPr>
            <a:xfrm rot="208296">
              <a:off x="273662" y="254206"/>
              <a:ext cx="704425" cy="698077"/>
            </a:xfrm>
            <a:prstGeom prst="rect">
              <a:avLst/>
            </a:prstGeom>
          </p:spPr>
          <p:txBody>
            <a:bodyPr lIns="0" tIns="0" rIns="0" bIns="0" rtlCol="0" anchor="t">
              <a:spAutoFit/>
            </a:bodyPr>
            <a:lstStyle/>
            <a:p>
              <a:pPr algn="ctr">
                <a:lnSpc>
                  <a:spcPts val="4480"/>
                </a:lnSpc>
                <a:spcBef>
                  <a:spcPct val="0"/>
                </a:spcBef>
              </a:pPr>
              <a:r>
                <a:rPr lang="en-US" sz="3200">
                  <a:solidFill>
                    <a:srgbClr val="FFFFFF"/>
                  </a:solidFill>
                  <a:latin typeface="Open Sauce"/>
                </a:rPr>
                <a:t>I</a:t>
              </a:r>
            </a:p>
          </p:txBody>
        </p:sp>
      </p:grpSp>
      <p:grpSp>
        <p:nvGrpSpPr>
          <p:cNvPr id="28" name="Group 28"/>
          <p:cNvGrpSpPr/>
          <p:nvPr/>
        </p:nvGrpSpPr>
        <p:grpSpPr>
          <a:xfrm>
            <a:off x="8856061" y="7894849"/>
            <a:ext cx="961980" cy="967940"/>
            <a:chOff x="0" y="0"/>
            <a:chExt cx="1282640" cy="1290587"/>
          </a:xfrm>
        </p:grpSpPr>
        <p:grpSp>
          <p:nvGrpSpPr>
            <p:cNvPr id="29" name="Group 29"/>
            <p:cNvGrpSpPr/>
            <p:nvPr/>
          </p:nvGrpSpPr>
          <p:grpSpPr>
            <a:xfrm rot="-10690141">
              <a:off x="57821" y="17920"/>
              <a:ext cx="1139939" cy="1139939"/>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2" name="Group 32"/>
            <p:cNvGrpSpPr/>
            <p:nvPr/>
          </p:nvGrpSpPr>
          <p:grpSpPr>
            <a:xfrm rot="10337139">
              <a:off x="71351" y="79298"/>
              <a:ext cx="1139939" cy="1139939"/>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2B891"/>
              </a:solidFill>
              <a:ln cap="sq">
                <a:noFill/>
                <a:prstDash val="solid"/>
                <a:miter/>
              </a:ln>
            </p:spPr>
            <p:txBody>
              <a:bodyPr/>
              <a:lstStyle/>
              <a:p>
                <a:endParaRPr lang="tr-TR"/>
              </a:p>
            </p:txBody>
          </p:sp>
          <p:sp>
            <p:nvSpPr>
              <p:cNvPr id="34" name="TextBox 34"/>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35" name="TextBox 35"/>
            <p:cNvSpPr txBox="1"/>
            <p:nvPr/>
          </p:nvSpPr>
          <p:spPr>
            <a:xfrm rot="-177444">
              <a:off x="301392" y="243792"/>
              <a:ext cx="704425" cy="698077"/>
            </a:xfrm>
            <a:prstGeom prst="rect">
              <a:avLst/>
            </a:prstGeom>
          </p:spPr>
          <p:txBody>
            <a:bodyPr lIns="0" tIns="0" rIns="0" bIns="0" rtlCol="0" anchor="t">
              <a:spAutoFit/>
            </a:bodyPr>
            <a:lstStyle/>
            <a:p>
              <a:pPr algn="ctr">
                <a:lnSpc>
                  <a:spcPts val="4480"/>
                </a:lnSpc>
                <a:spcBef>
                  <a:spcPct val="0"/>
                </a:spcBef>
              </a:pPr>
              <a:r>
                <a:rPr lang="en-US" sz="3200">
                  <a:solidFill>
                    <a:srgbClr val="FFFFFF"/>
                  </a:solidFill>
                  <a:latin typeface="Open Sauce"/>
                </a:rPr>
                <a:t>II</a:t>
              </a:r>
            </a:p>
          </p:txBody>
        </p:sp>
      </p:grpSp>
      <p:grpSp>
        <p:nvGrpSpPr>
          <p:cNvPr id="36" name="Group 36"/>
          <p:cNvGrpSpPr/>
          <p:nvPr/>
        </p:nvGrpSpPr>
        <p:grpSpPr>
          <a:xfrm>
            <a:off x="14319617" y="7824704"/>
            <a:ext cx="975151" cy="1017121"/>
            <a:chOff x="0" y="0"/>
            <a:chExt cx="1300201" cy="1356161"/>
          </a:xfrm>
        </p:grpSpPr>
        <p:grpSp>
          <p:nvGrpSpPr>
            <p:cNvPr id="37" name="Group 37"/>
            <p:cNvGrpSpPr/>
            <p:nvPr/>
          </p:nvGrpSpPr>
          <p:grpSpPr>
            <a:xfrm rot="-10333129">
              <a:off x="84967" y="71920"/>
              <a:ext cx="1139939" cy="1139939"/>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39" name="TextBox 39"/>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40"/>
            <p:cNvGrpSpPr/>
            <p:nvPr/>
          </p:nvGrpSpPr>
          <p:grpSpPr>
            <a:xfrm rot="-10274574">
              <a:off x="80131" y="136092"/>
              <a:ext cx="1139939" cy="1139939"/>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2B891"/>
              </a:solidFill>
              <a:ln cap="sq">
                <a:noFill/>
                <a:prstDash val="solid"/>
                <a:miter/>
              </a:ln>
            </p:spPr>
            <p:txBody>
              <a:bodyPr/>
              <a:lstStyle/>
              <a:p>
                <a:endParaRPr lang="tr-TR"/>
              </a:p>
            </p:txBody>
          </p:sp>
          <p:sp>
            <p:nvSpPr>
              <p:cNvPr id="42" name="TextBox 42"/>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43" name="TextBox 43"/>
            <p:cNvSpPr txBox="1"/>
            <p:nvPr/>
          </p:nvSpPr>
          <p:spPr>
            <a:xfrm rot="131861">
              <a:off x="302456" y="291040"/>
              <a:ext cx="704425" cy="698077"/>
            </a:xfrm>
            <a:prstGeom prst="rect">
              <a:avLst/>
            </a:prstGeom>
          </p:spPr>
          <p:txBody>
            <a:bodyPr lIns="0" tIns="0" rIns="0" bIns="0" rtlCol="0" anchor="t">
              <a:spAutoFit/>
            </a:bodyPr>
            <a:lstStyle/>
            <a:p>
              <a:pPr algn="ctr">
                <a:lnSpc>
                  <a:spcPts val="4480"/>
                </a:lnSpc>
                <a:spcBef>
                  <a:spcPct val="0"/>
                </a:spcBef>
              </a:pPr>
              <a:r>
                <a:rPr lang="en-US" sz="3200">
                  <a:solidFill>
                    <a:srgbClr val="FFFFFF"/>
                  </a:solidFill>
                  <a:latin typeface="Open Sauce"/>
                </a:rPr>
                <a:t>III</a:t>
              </a:r>
            </a:p>
          </p:txBody>
        </p:sp>
      </p:grpSp>
      <p:sp>
        <p:nvSpPr>
          <p:cNvPr id="44" name="TextBox 44"/>
          <p:cNvSpPr txBox="1"/>
          <p:nvPr/>
        </p:nvSpPr>
        <p:spPr>
          <a:xfrm rot="-50726">
            <a:off x="6837289" y="3964233"/>
            <a:ext cx="4650050" cy="986155"/>
          </a:xfrm>
          <a:prstGeom prst="rect">
            <a:avLst/>
          </a:prstGeom>
        </p:spPr>
        <p:txBody>
          <a:bodyPr lIns="0" tIns="0" rIns="0" bIns="0" rtlCol="0" anchor="t">
            <a:spAutoFit/>
          </a:bodyPr>
          <a:lstStyle/>
          <a:p>
            <a:pPr marL="604518" lvl="1" indent="-302259">
              <a:lnSpc>
                <a:spcPts val="3919"/>
              </a:lnSpc>
              <a:buFont typeface="Arial"/>
              <a:buChar char="•"/>
            </a:pPr>
            <a:r>
              <a:rPr lang="en-US" sz="2799">
                <a:solidFill>
                  <a:srgbClr val="1C1D15"/>
                </a:solidFill>
                <a:latin typeface="Open Sauce Semi-Bold"/>
              </a:rPr>
              <a:t>Sayfa Sekreterliği</a:t>
            </a:r>
          </a:p>
          <a:p>
            <a:pPr marL="604518" lvl="1" indent="-302259">
              <a:lnSpc>
                <a:spcPts val="3919"/>
              </a:lnSpc>
              <a:buFont typeface="Arial"/>
              <a:buChar char="•"/>
            </a:pPr>
            <a:r>
              <a:rPr lang="en-US" sz="2799">
                <a:solidFill>
                  <a:srgbClr val="1C1D15"/>
                </a:solidFill>
                <a:latin typeface="Open Sauce Semi-Bold"/>
              </a:rPr>
              <a:t>Muhabirlik</a:t>
            </a:r>
          </a:p>
        </p:txBody>
      </p:sp>
      <p:sp>
        <p:nvSpPr>
          <p:cNvPr id="45" name="TextBox 45"/>
          <p:cNvSpPr txBox="1"/>
          <p:nvPr/>
        </p:nvSpPr>
        <p:spPr>
          <a:xfrm rot="39394">
            <a:off x="12490022" y="3749293"/>
            <a:ext cx="4423608" cy="3957955"/>
          </a:xfrm>
          <a:prstGeom prst="rect">
            <a:avLst/>
          </a:prstGeom>
        </p:spPr>
        <p:txBody>
          <a:bodyPr lIns="0" tIns="0" rIns="0" bIns="0" rtlCol="0" anchor="t">
            <a:spAutoFit/>
          </a:bodyPr>
          <a:lstStyle/>
          <a:p>
            <a:pPr marL="604518" lvl="1" indent="-302259">
              <a:lnSpc>
                <a:spcPts val="3919"/>
              </a:lnSpc>
              <a:buFont typeface="Arial"/>
              <a:buChar char="•"/>
            </a:pPr>
            <a:r>
              <a:rPr lang="en-US" sz="2799">
                <a:solidFill>
                  <a:srgbClr val="1C1D15"/>
                </a:solidFill>
                <a:latin typeface="Open Sauce Semi-Bold"/>
              </a:rPr>
              <a:t>Muhabir,</a:t>
            </a:r>
          </a:p>
          <a:p>
            <a:pPr marL="604518" lvl="1" indent="-302259">
              <a:lnSpc>
                <a:spcPts val="3919"/>
              </a:lnSpc>
              <a:buFont typeface="Arial"/>
              <a:buChar char="•"/>
            </a:pPr>
            <a:r>
              <a:rPr lang="en-US" sz="2799">
                <a:solidFill>
                  <a:srgbClr val="1C1D15"/>
                </a:solidFill>
                <a:latin typeface="Open Sauce Semi-Bold"/>
              </a:rPr>
              <a:t>Kameraman, </a:t>
            </a:r>
          </a:p>
          <a:p>
            <a:pPr marL="604518" lvl="1" indent="-302259">
              <a:lnSpc>
                <a:spcPts val="3919"/>
              </a:lnSpc>
              <a:buFont typeface="Arial"/>
              <a:buChar char="•"/>
            </a:pPr>
            <a:r>
              <a:rPr lang="en-US" sz="2799">
                <a:solidFill>
                  <a:srgbClr val="1C1D15"/>
                </a:solidFill>
                <a:latin typeface="Open Sauce Semi-Bold"/>
              </a:rPr>
              <a:t>Editör,</a:t>
            </a:r>
          </a:p>
          <a:p>
            <a:pPr marL="604518" lvl="1" indent="-302259">
              <a:lnSpc>
                <a:spcPts val="3919"/>
              </a:lnSpc>
              <a:buFont typeface="Arial"/>
              <a:buChar char="•"/>
            </a:pPr>
            <a:r>
              <a:rPr lang="en-US" sz="2799">
                <a:solidFill>
                  <a:srgbClr val="1C1D15"/>
                </a:solidFill>
                <a:latin typeface="Open Sauce Semi-Bold"/>
              </a:rPr>
              <a:t>Sayfa sekreteri, </a:t>
            </a:r>
          </a:p>
          <a:p>
            <a:pPr marL="604518" lvl="1" indent="-302259">
              <a:lnSpc>
                <a:spcPts val="3919"/>
              </a:lnSpc>
              <a:buFont typeface="Arial"/>
              <a:buChar char="•"/>
            </a:pPr>
            <a:r>
              <a:rPr lang="en-US" sz="2799">
                <a:solidFill>
                  <a:srgbClr val="1C1D15"/>
                </a:solidFill>
                <a:latin typeface="Open Sauce Semi-Bold"/>
              </a:rPr>
              <a:t>Redaktör ve köşe yazarı, </a:t>
            </a:r>
          </a:p>
          <a:p>
            <a:pPr marL="604518" lvl="1" indent="-302259">
              <a:lnSpc>
                <a:spcPts val="3919"/>
              </a:lnSpc>
              <a:buFont typeface="Arial"/>
              <a:buChar char="•"/>
            </a:pPr>
            <a:r>
              <a:rPr lang="en-US" sz="2799">
                <a:solidFill>
                  <a:srgbClr val="1C1D15"/>
                </a:solidFill>
                <a:latin typeface="Open Sauce Semi-Bold"/>
              </a:rPr>
              <a:t>Foto muhabiri</a:t>
            </a:r>
          </a:p>
          <a:p>
            <a:pPr marL="604518" lvl="1" indent="-302259">
              <a:lnSpc>
                <a:spcPts val="3919"/>
              </a:lnSpc>
              <a:buFont typeface="Arial"/>
              <a:buChar char="•"/>
            </a:pPr>
            <a:r>
              <a:rPr lang="en-US" sz="2799">
                <a:solidFill>
                  <a:srgbClr val="1C1D15"/>
                </a:solidFill>
                <a:latin typeface="Open Sauce Semi-Bold"/>
              </a:rPr>
              <a:t>Reklam Ajansları</a:t>
            </a:r>
          </a:p>
        </p:txBody>
      </p:sp>
      <p:grpSp>
        <p:nvGrpSpPr>
          <p:cNvPr id="46" name="Group 46"/>
          <p:cNvGrpSpPr/>
          <p:nvPr/>
        </p:nvGrpSpPr>
        <p:grpSpPr>
          <a:xfrm>
            <a:off x="17473222" y="9467924"/>
            <a:ext cx="543705" cy="552303"/>
            <a:chOff x="0" y="0"/>
            <a:chExt cx="846253" cy="859634"/>
          </a:xfrm>
        </p:grpSpPr>
        <p:sp>
          <p:nvSpPr>
            <p:cNvPr id="47" name="Freeform 47"/>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48" name="TextBox 48"/>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49" name="TextBox 49"/>
          <p:cNvSpPr txBox="1"/>
          <p:nvPr/>
        </p:nvSpPr>
        <p:spPr>
          <a:xfrm rot="26173">
            <a:off x="17529070" y="9629287"/>
            <a:ext cx="442535" cy="307777"/>
          </a:xfrm>
          <a:prstGeom prst="rect">
            <a:avLst/>
          </a:prstGeom>
        </p:spPr>
        <p:txBody>
          <a:bodyPr lIns="0" tIns="0" rIns="0" bIns="0" rtlCol="0" anchor="t">
            <a:spAutoFit/>
          </a:bodyPr>
          <a:lstStyle/>
          <a:p>
            <a:pPr algn="ctr">
              <a:lnSpc>
                <a:spcPts val="2355"/>
              </a:lnSpc>
            </a:pPr>
            <a:r>
              <a:rPr lang="tr-TR" sz="2403" dirty="0">
                <a:solidFill>
                  <a:srgbClr val="1C1D15"/>
                </a:solidFill>
                <a:latin typeface="Source Serif Pro Bold"/>
              </a:rPr>
              <a:t>29</a:t>
            </a:r>
            <a:endParaRPr lang="en-US" sz="2403" dirty="0">
              <a:solidFill>
                <a:srgbClr val="1C1D15"/>
              </a:solidFill>
              <a:latin typeface="Source Serif Pro Bold"/>
            </a:endParaRPr>
          </a:p>
        </p:txBody>
      </p:sp>
      <p:sp>
        <p:nvSpPr>
          <p:cNvPr id="50" name="TextBox 50"/>
          <p:cNvSpPr txBox="1"/>
          <p:nvPr/>
        </p:nvSpPr>
        <p:spPr>
          <a:xfrm>
            <a:off x="1160100" y="443229"/>
            <a:ext cx="13843133" cy="585471"/>
          </a:xfrm>
          <a:prstGeom prst="rect">
            <a:avLst/>
          </a:prstGeom>
        </p:spPr>
        <p:txBody>
          <a:bodyPr lIns="0" tIns="0" rIns="0" bIns="0" rtlCol="0" anchor="t">
            <a:spAutoFit/>
          </a:bodyPr>
          <a:lstStyle/>
          <a:p>
            <a:pPr marL="0" lvl="0" indent="0" algn="l">
              <a:lnSpc>
                <a:spcPts val="4510"/>
              </a:lnSpc>
              <a:spcBef>
                <a:spcPct val="0"/>
              </a:spcBef>
            </a:pPr>
            <a:r>
              <a:rPr lang="en-US" sz="4100" spc="-73">
                <a:solidFill>
                  <a:srgbClr val="1C1D15"/>
                </a:solidFill>
                <a:latin typeface="Fraunces Semi-Bold"/>
              </a:rPr>
              <a:t>GAZETECİLİK  ALANI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1ED"/>
        </a:solidFill>
        <a:effectLst/>
      </p:bgPr>
    </p:bg>
    <p:spTree>
      <p:nvGrpSpPr>
        <p:cNvPr id="1" name=""/>
        <p:cNvGrpSpPr/>
        <p:nvPr/>
      </p:nvGrpSpPr>
      <p:grpSpPr>
        <a:xfrm>
          <a:off x="0" y="0"/>
          <a:ext cx="0" cy="0"/>
          <a:chOff x="0" y="0"/>
          <a:chExt cx="0" cy="0"/>
        </a:xfrm>
      </p:grpSpPr>
      <p:sp>
        <p:nvSpPr>
          <p:cNvPr id="2" name="Freeform 2"/>
          <p:cNvSpPr/>
          <p:nvPr/>
        </p:nvSpPr>
        <p:spPr>
          <a:xfrm>
            <a:off x="14965854" y="1226470"/>
            <a:ext cx="1640226" cy="1797060"/>
          </a:xfrm>
          <a:custGeom>
            <a:avLst/>
            <a:gdLst/>
            <a:ahLst/>
            <a:cxnLst/>
            <a:rect l="l" t="t" r="r" b="b"/>
            <a:pathLst>
              <a:path w="1640226" h="1797060">
                <a:moveTo>
                  <a:pt x="0" y="0"/>
                </a:moveTo>
                <a:lnTo>
                  <a:pt x="1640225" y="0"/>
                </a:lnTo>
                <a:lnTo>
                  <a:pt x="1640225" y="1797060"/>
                </a:lnTo>
                <a:lnTo>
                  <a:pt x="0" y="17970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rot="4016787" flipH="1">
            <a:off x="-601228" y="-1740024"/>
            <a:ext cx="2827990" cy="4114800"/>
          </a:xfrm>
          <a:custGeom>
            <a:avLst/>
            <a:gdLst/>
            <a:ahLst/>
            <a:cxnLst/>
            <a:rect l="l" t="t" r="r" b="b"/>
            <a:pathLst>
              <a:path w="2827990" h="4114800">
                <a:moveTo>
                  <a:pt x="2827990" y="0"/>
                </a:moveTo>
                <a:lnTo>
                  <a:pt x="0" y="0"/>
                </a:lnTo>
                <a:lnTo>
                  <a:pt x="0" y="4114800"/>
                </a:lnTo>
                <a:lnTo>
                  <a:pt x="2827990" y="4114800"/>
                </a:lnTo>
                <a:lnTo>
                  <a:pt x="282799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rot="-745987">
            <a:off x="14384488" y="8121501"/>
            <a:ext cx="7320682" cy="4033030"/>
          </a:xfrm>
          <a:custGeom>
            <a:avLst/>
            <a:gdLst/>
            <a:ahLst/>
            <a:cxnLst/>
            <a:rect l="l" t="t" r="r" b="b"/>
            <a:pathLst>
              <a:path w="7320682" h="4033030">
                <a:moveTo>
                  <a:pt x="0" y="0"/>
                </a:moveTo>
                <a:lnTo>
                  <a:pt x="7320682" y="0"/>
                </a:lnTo>
                <a:lnTo>
                  <a:pt x="7320682" y="4033030"/>
                </a:lnTo>
                <a:lnTo>
                  <a:pt x="0" y="40330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endParaRPr lang="tr-TR"/>
          </a:p>
        </p:txBody>
      </p:sp>
      <p:sp>
        <p:nvSpPr>
          <p:cNvPr id="5" name="Freeform 5"/>
          <p:cNvSpPr/>
          <p:nvPr/>
        </p:nvSpPr>
        <p:spPr>
          <a:xfrm>
            <a:off x="1328159" y="4276105"/>
            <a:ext cx="7177181" cy="4982195"/>
          </a:xfrm>
          <a:custGeom>
            <a:avLst/>
            <a:gdLst/>
            <a:ahLst/>
            <a:cxnLst/>
            <a:rect l="l" t="t" r="r" b="b"/>
            <a:pathLst>
              <a:path w="7177181" h="4982195">
                <a:moveTo>
                  <a:pt x="0" y="0"/>
                </a:moveTo>
                <a:lnTo>
                  <a:pt x="7177181" y="0"/>
                </a:lnTo>
                <a:lnTo>
                  <a:pt x="7177181" y="4982195"/>
                </a:lnTo>
                <a:lnTo>
                  <a:pt x="0" y="4982195"/>
                </a:lnTo>
                <a:lnTo>
                  <a:pt x="0" y="0"/>
                </a:lnTo>
                <a:close/>
              </a:path>
            </a:pathLst>
          </a:custGeom>
          <a:blipFill>
            <a:blip r:embed="rId8"/>
            <a:stretch>
              <a:fillRect l="-10240" r="-13168"/>
            </a:stretch>
          </a:blipFill>
        </p:spPr>
        <p:txBody>
          <a:bodyPr/>
          <a:lstStyle/>
          <a:p>
            <a:endParaRPr lang="tr-TR"/>
          </a:p>
        </p:txBody>
      </p:sp>
      <p:sp>
        <p:nvSpPr>
          <p:cNvPr id="6" name="Freeform 6"/>
          <p:cNvSpPr/>
          <p:nvPr/>
        </p:nvSpPr>
        <p:spPr>
          <a:xfrm>
            <a:off x="9144000" y="3356905"/>
            <a:ext cx="6998237" cy="4982195"/>
          </a:xfrm>
          <a:custGeom>
            <a:avLst/>
            <a:gdLst/>
            <a:ahLst/>
            <a:cxnLst/>
            <a:rect l="l" t="t" r="r" b="b"/>
            <a:pathLst>
              <a:path w="6998237" h="4982195">
                <a:moveTo>
                  <a:pt x="0" y="0"/>
                </a:moveTo>
                <a:lnTo>
                  <a:pt x="6998237" y="0"/>
                </a:lnTo>
                <a:lnTo>
                  <a:pt x="6998237" y="4982195"/>
                </a:lnTo>
                <a:lnTo>
                  <a:pt x="0" y="4982195"/>
                </a:lnTo>
                <a:lnTo>
                  <a:pt x="0" y="0"/>
                </a:lnTo>
                <a:close/>
              </a:path>
            </a:pathLst>
          </a:custGeom>
          <a:blipFill>
            <a:blip r:embed="rId9"/>
            <a:stretch>
              <a:fillRect t="-3011" r="-34187" b="-3011"/>
            </a:stretch>
          </a:blipFill>
        </p:spPr>
        <p:txBody>
          <a:bodyPr/>
          <a:lstStyle/>
          <a:p>
            <a:endParaRPr lang="tr-TR"/>
          </a:p>
        </p:txBody>
      </p:sp>
      <p:grpSp>
        <p:nvGrpSpPr>
          <p:cNvPr id="7" name="Group 7"/>
          <p:cNvGrpSpPr/>
          <p:nvPr/>
        </p:nvGrpSpPr>
        <p:grpSpPr>
          <a:xfrm>
            <a:off x="1328159" y="2643679"/>
            <a:ext cx="4149069" cy="759701"/>
            <a:chOff x="0" y="0"/>
            <a:chExt cx="5268316" cy="964637"/>
          </a:xfrm>
        </p:grpSpPr>
        <p:sp>
          <p:nvSpPr>
            <p:cNvPr id="8" name="Freeform 8"/>
            <p:cNvSpPr/>
            <p:nvPr/>
          </p:nvSpPr>
          <p:spPr>
            <a:xfrm>
              <a:off x="0" y="0"/>
              <a:ext cx="5268316" cy="964637"/>
            </a:xfrm>
            <a:custGeom>
              <a:avLst/>
              <a:gdLst/>
              <a:ahLst/>
              <a:cxnLst/>
              <a:rect l="l" t="t" r="r" b="b"/>
              <a:pathLst>
                <a:path w="5268316" h="964637">
                  <a:moveTo>
                    <a:pt x="0" y="0"/>
                  </a:moveTo>
                  <a:lnTo>
                    <a:pt x="5268316" y="0"/>
                  </a:lnTo>
                  <a:lnTo>
                    <a:pt x="5268316" y="964637"/>
                  </a:lnTo>
                  <a:lnTo>
                    <a:pt x="0" y="964637"/>
                  </a:lnTo>
                  <a:close/>
                </a:path>
              </a:pathLst>
            </a:custGeom>
            <a:solidFill>
              <a:srgbClr val="C29DD1">
                <a:alpha val="80000"/>
              </a:srgbClr>
            </a:solidFill>
          </p:spPr>
          <p:txBody>
            <a:bodyPr/>
            <a:lstStyle/>
            <a:p>
              <a:endParaRPr lang="tr-TR"/>
            </a:p>
          </p:txBody>
        </p:sp>
        <p:sp>
          <p:nvSpPr>
            <p:cNvPr id="9" name="TextBox 9"/>
            <p:cNvSpPr txBox="1"/>
            <p:nvPr/>
          </p:nvSpPr>
          <p:spPr>
            <a:xfrm>
              <a:off x="0" y="-57150"/>
              <a:ext cx="5268316" cy="1021787"/>
            </a:xfrm>
            <a:prstGeom prst="rect">
              <a:avLst/>
            </a:prstGeom>
          </p:spPr>
          <p:txBody>
            <a:bodyPr lIns="50800" tIns="50800" rIns="50800" bIns="50800" rtlCol="0" anchor="ctr"/>
            <a:lstStyle/>
            <a:p>
              <a:pPr algn="ctr">
                <a:lnSpc>
                  <a:spcPts val="4199"/>
                </a:lnSpc>
              </a:pPr>
              <a:r>
                <a:rPr lang="en-US" sz="2999">
                  <a:solidFill>
                    <a:srgbClr val="1C1D15">
                      <a:alpha val="80000"/>
                    </a:srgbClr>
                  </a:solidFill>
                  <a:latin typeface="Open Sauce Bold"/>
                </a:rPr>
                <a:t>KÜTÜPHANE</a:t>
              </a:r>
            </a:p>
          </p:txBody>
        </p:sp>
      </p:grpSp>
      <p:sp>
        <p:nvSpPr>
          <p:cNvPr id="10" name="TextBox 10"/>
          <p:cNvSpPr txBox="1"/>
          <p:nvPr/>
        </p:nvSpPr>
        <p:spPr>
          <a:xfrm>
            <a:off x="1736161" y="1389693"/>
            <a:ext cx="12813966" cy="826135"/>
          </a:xfrm>
          <a:prstGeom prst="rect">
            <a:avLst/>
          </a:prstGeom>
        </p:spPr>
        <p:txBody>
          <a:bodyPr lIns="0" tIns="0" rIns="0" bIns="0" rtlCol="0" anchor="t">
            <a:spAutoFit/>
          </a:bodyPr>
          <a:lstStyle/>
          <a:p>
            <a:pPr>
              <a:lnSpc>
                <a:spcPts val="6380"/>
              </a:lnSpc>
            </a:pPr>
            <a:r>
              <a:rPr lang="en-US" sz="5800" spc="-104">
                <a:solidFill>
                  <a:srgbClr val="1C1D15"/>
                </a:solidFill>
                <a:latin typeface="Fraunces Semi-Bold"/>
              </a:rPr>
              <a:t>OKULUMUZA AİT BAZI BÖLÜMLER</a:t>
            </a:r>
          </a:p>
        </p:txBody>
      </p:sp>
      <p:grpSp>
        <p:nvGrpSpPr>
          <p:cNvPr id="11" name="Group 11"/>
          <p:cNvGrpSpPr/>
          <p:nvPr/>
        </p:nvGrpSpPr>
        <p:grpSpPr>
          <a:xfrm>
            <a:off x="17473222" y="9467924"/>
            <a:ext cx="543705" cy="552303"/>
            <a:chOff x="0" y="0"/>
            <a:chExt cx="846253" cy="859634"/>
          </a:xfrm>
        </p:grpSpPr>
        <p:sp>
          <p:nvSpPr>
            <p:cNvPr id="12" name="Freeform 12"/>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13" name="TextBox 13"/>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rot="26173">
            <a:off x="17529070" y="9621561"/>
            <a:ext cx="442535" cy="323230"/>
          </a:xfrm>
          <a:prstGeom prst="rect">
            <a:avLst/>
          </a:prstGeom>
        </p:spPr>
        <p:txBody>
          <a:bodyPr lIns="0" tIns="0" rIns="0" bIns="0" rtlCol="0" anchor="t">
            <a:spAutoFit/>
          </a:bodyPr>
          <a:lstStyle/>
          <a:p>
            <a:pPr algn="ctr">
              <a:lnSpc>
                <a:spcPts val="2355"/>
              </a:lnSpc>
            </a:pPr>
            <a:r>
              <a:rPr lang="tr-TR" sz="2403" dirty="0">
                <a:solidFill>
                  <a:srgbClr val="1C1D15"/>
                </a:solidFill>
                <a:latin typeface="Source Serif Pro Bold"/>
              </a:rPr>
              <a:t>3</a:t>
            </a:r>
            <a:endParaRPr lang="en-US" sz="2403" dirty="0">
              <a:solidFill>
                <a:srgbClr val="1C1D15"/>
              </a:solidFill>
              <a:latin typeface="Source Serif Pro Bo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8000">
            <a:off x="3968613" y="-4018398"/>
            <a:ext cx="10350774" cy="18323797"/>
          </a:xfrm>
          <a:custGeom>
            <a:avLst/>
            <a:gdLst/>
            <a:ahLst/>
            <a:cxnLst/>
            <a:rect l="l" t="t" r="r" b="b"/>
            <a:pathLst>
              <a:path w="10350774" h="18323797">
                <a:moveTo>
                  <a:pt x="10286937" y="0"/>
                </a:moveTo>
                <a:lnTo>
                  <a:pt x="10350774" y="18287888"/>
                </a:lnTo>
                <a:lnTo>
                  <a:pt x="63837" y="18323796"/>
                </a:lnTo>
                <a:lnTo>
                  <a:pt x="0" y="35908"/>
                </a:lnTo>
                <a:lnTo>
                  <a:pt x="10286937" y="0"/>
                </a:lnTo>
                <a:close/>
              </a:path>
            </a:pathLst>
          </a:custGeom>
          <a:blipFill>
            <a:blip r:embed="rId2"/>
            <a:stretch>
              <a:fillRect l="-20946" t="-48" r="-20494" b="-372"/>
            </a:stretch>
          </a:blipFill>
        </p:spPr>
        <p:txBody>
          <a:bodyPr/>
          <a:lstStyle/>
          <a:p>
            <a:endParaRPr lang="tr-TR"/>
          </a:p>
        </p:txBody>
      </p:sp>
      <p:grpSp>
        <p:nvGrpSpPr>
          <p:cNvPr id="3" name="Group 3"/>
          <p:cNvGrpSpPr/>
          <p:nvPr/>
        </p:nvGrpSpPr>
        <p:grpSpPr>
          <a:xfrm>
            <a:off x="17473222" y="9467924"/>
            <a:ext cx="543705" cy="552303"/>
            <a:chOff x="0" y="0"/>
            <a:chExt cx="846253" cy="859634"/>
          </a:xfrm>
        </p:grpSpPr>
        <p:sp>
          <p:nvSpPr>
            <p:cNvPr id="4" name="Freeform 4"/>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5" name="TextBox 5"/>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144829">
            <a:off x="13524474" y="1094811"/>
            <a:ext cx="3721207" cy="6146137"/>
          </a:xfrm>
          <a:custGeom>
            <a:avLst/>
            <a:gdLst/>
            <a:ahLst/>
            <a:cxnLst/>
            <a:rect l="l" t="t" r="r" b="b"/>
            <a:pathLst>
              <a:path w="3721207" h="6146137">
                <a:moveTo>
                  <a:pt x="0" y="0"/>
                </a:moveTo>
                <a:lnTo>
                  <a:pt x="3721207" y="0"/>
                </a:lnTo>
                <a:lnTo>
                  <a:pt x="3721207" y="6146137"/>
                </a:lnTo>
                <a:lnTo>
                  <a:pt x="0" y="6146137"/>
                </a:lnTo>
                <a:lnTo>
                  <a:pt x="0" y="0"/>
                </a:lnTo>
                <a:close/>
              </a:path>
            </a:pathLst>
          </a:custGeom>
          <a:blipFill>
            <a:blip r:embed="rId3">
              <a:alphaModFix amt="80000"/>
              <a:extLst>
                <a:ext uri="{96DAC541-7B7A-43D3-8B79-37D633B846F1}">
                  <asvg:svgBlip xmlns:asvg="http://schemas.microsoft.com/office/drawing/2016/SVG/main" xmlns="" r:embed="rId4"/>
                </a:ext>
              </a:extLst>
            </a:blip>
            <a:stretch>
              <a:fillRect/>
            </a:stretch>
          </a:blipFill>
          <a:ln cap="sq">
            <a:noFill/>
            <a:prstDash val="solid"/>
            <a:miter/>
          </a:ln>
        </p:spPr>
        <p:txBody>
          <a:bodyPr/>
          <a:lstStyle/>
          <a:p>
            <a:endParaRPr lang="tr-TR"/>
          </a:p>
        </p:txBody>
      </p:sp>
      <p:sp>
        <p:nvSpPr>
          <p:cNvPr id="7" name="Freeform 7"/>
          <p:cNvSpPr/>
          <p:nvPr/>
        </p:nvSpPr>
        <p:spPr>
          <a:xfrm rot="-95917">
            <a:off x="10523338" y="1770916"/>
            <a:ext cx="4255064" cy="7429477"/>
          </a:xfrm>
          <a:custGeom>
            <a:avLst/>
            <a:gdLst/>
            <a:ahLst/>
            <a:cxnLst/>
            <a:rect l="l" t="t" r="r" b="b"/>
            <a:pathLst>
              <a:path w="4255064" h="7429477">
                <a:moveTo>
                  <a:pt x="0" y="0"/>
                </a:moveTo>
                <a:lnTo>
                  <a:pt x="4255064" y="0"/>
                </a:lnTo>
                <a:lnTo>
                  <a:pt x="4255064" y="7429477"/>
                </a:lnTo>
                <a:lnTo>
                  <a:pt x="0" y="7429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txBody>
          <a:bodyPr/>
          <a:lstStyle/>
          <a:p>
            <a:endParaRPr lang="tr-TR"/>
          </a:p>
        </p:txBody>
      </p:sp>
      <p:sp>
        <p:nvSpPr>
          <p:cNvPr id="8" name="TextBox 8"/>
          <p:cNvSpPr txBox="1"/>
          <p:nvPr/>
        </p:nvSpPr>
        <p:spPr>
          <a:xfrm>
            <a:off x="1736161" y="1366748"/>
            <a:ext cx="9126663" cy="596265"/>
          </a:xfrm>
          <a:prstGeom prst="rect">
            <a:avLst/>
          </a:prstGeom>
        </p:spPr>
        <p:txBody>
          <a:bodyPr lIns="0" tIns="0" rIns="0" bIns="0" rtlCol="0" anchor="t">
            <a:spAutoFit/>
          </a:bodyPr>
          <a:lstStyle/>
          <a:p>
            <a:pPr marL="0" lvl="0" indent="0" algn="l">
              <a:lnSpc>
                <a:spcPts val="4619"/>
              </a:lnSpc>
              <a:spcBef>
                <a:spcPct val="0"/>
              </a:spcBef>
            </a:pPr>
            <a:r>
              <a:rPr lang="en-US" sz="4199" spc="-75">
                <a:solidFill>
                  <a:srgbClr val="1C1D15"/>
                </a:solidFill>
                <a:latin typeface="Fraunces Semi-Bold"/>
              </a:rPr>
              <a:t>ALANDA OKUTULAN DERSLER</a:t>
            </a:r>
          </a:p>
        </p:txBody>
      </p:sp>
      <p:sp>
        <p:nvSpPr>
          <p:cNvPr id="9" name="Freeform 9"/>
          <p:cNvSpPr/>
          <p:nvPr/>
        </p:nvSpPr>
        <p:spPr>
          <a:xfrm rot="-9206634">
            <a:off x="-908122" y="9805573"/>
            <a:ext cx="6325643" cy="2134905"/>
          </a:xfrm>
          <a:custGeom>
            <a:avLst/>
            <a:gdLst/>
            <a:ahLst/>
            <a:cxnLst/>
            <a:rect l="l" t="t" r="r" b="b"/>
            <a:pathLst>
              <a:path w="6325643" h="2134905">
                <a:moveTo>
                  <a:pt x="0" y="0"/>
                </a:moveTo>
                <a:lnTo>
                  <a:pt x="6325643" y="0"/>
                </a:lnTo>
                <a:lnTo>
                  <a:pt x="6325643" y="2134904"/>
                </a:lnTo>
                <a:lnTo>
                  <a:pt x="0" y="21349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tr-TR"/>
          </a:p>
        </p:txBody>
      </p:sp>
      <p:sp>
        <p:nvSpPr>
          <p:cNvPr id="10" name="Freeform 10"/>
          <p:cNvSpPr/>
          <p:nvPr/>
        </p:nvSpPr>
        <p:spPr>
          <a:xfrm rot="-5400000">
            <a:off x="737627" y="488694"/>
            <a:ext cx="943909" cy="1084953"/>
          </a:xfrm>
          <a:custGeom>
            <a:avLst/>
            <a:gdLst/>
            <a:ahLst/>
            <a:cxnLst/>
            <a:rect l="l" t="t" r="r" b="b"/>
            <a:pathLst>
              <a:path w="943909" h="1084953">
                <a:moveTo>
                  <a:pt x="0" y="0"/>
                </a:moveTo>
                <a:lnTo>
                  <a:pt x="943909" y="0"/>
                </a:lnTo>
                <a:lnTo>
                  <a:pt x="943909" y="1084953"/>
                </a:lnTo>
                <a:lnTo>
                  <a:pt x="0" y="108495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tr-TR"/>
          </a:p>
        </p:txBody>
      </p:sp>
      <p:sp>
        <p:nvSpPr>
          <p:cNvPr id="11" name="Freeform 11"/>
          <p:cNvSpPr/>
          <p:nvPr/>
        </p:nvSpPr>
        <p:spPr>
          <a:xfrm rot="-918884">
            <a:off x="11624828" y="2102077"/>
            <a:ext cx="6512755" cy="4880201"/>
          </a:xfrm>
          <a:custGeom>
            <a:avLst/>
            <a:gdLst/>
            <a:ahLst/>
            <a:cxnLst/>
            <a:rect l="l" t="t" r="r" b="b"/>
            <a:pathLst>
              <a:path w="6512755" h="4880201">
                <a:moveTo>
                  <a:pt x="0" y="0"/>
                </a:moveTo>
                <a:lnTo>
                  <a:pt x="6512755" y="0"/>
                </a:lnTo>
                <a:lnTo>
                  <a:pt x="6512755" y="4880201"/>
                </a:lnTo>
                <a:lnTo>
                  <a:pt x="0" y="4880201"/>
                </a:lnTo>
                <a:lnTo>
                  <a:pt x="0" y="0"/>
                </a:lnTo>
                <a:close/>
              </a:path>
            </a:pathLst>
          </a:custGeom>
          <a:blipFill>
            <a:blip r:embed="rId11"/>
            <a:stretch>
              <a:fillRect/>
            </a:stretch>
          </a:blipFill>
        </p:spPr>
        <p:txBody>
          <a:bodyPr/>
          <a:lstStyle/>
          <a:p>
            <a:endParaRPr lang="tr-TR"/>
          </a:p>
        </p:txBody>
      </p:sp>
      <p:sp>
        <p:nvSpPr>
          <p:cNvPr id="12" name="Freeform 12"/>
          <p:cNvSpPr/>
          <p:nvPr/>
        </p:nvSpPr>
        <p:spPr>
          <a:xfrm>
            <a:off x="10862824" y="5391857"/>
            <a:ext cx="7278943" cy="5780337"/>
          </a:xfrm>
          <a:custGeom>
            <a:avLst/>
            <a:gdLst/>
            <a:ahLst/>
            <a:cxnLst/>
            <a:rect l="l" t="t" r="r" b="b"/>
            <a:pathLst>
              <a:path w="7278943" h="5780337">
                <a:moveTo>
                  <a:pt x="0" y="0"/>
                </a:moveTo>
                <a:lnTo>
                  <a:pt x="7278942" y="0"/>
                </a:lnTo>
                <a:lnTo>
                  <a:pt x="7278942" y="5780337"/>
                </a:lnTo>
                <a:lnTo>
                  <a:pt x="0" y="5780337"/>
                </a:lnTo>
                <a:lnTo>
                  <a:pt x="0" y="0"/>
                </a:lnTo>
                <a:close/>
              </a:path>
            </a:pathLst>
          </a:custGeom>
          <a:blipFill>
            <a:blip r:embed="rId12"/>
            <a:stretch>
              <a:fillRect/>
            </a:stretch>
          </a:blipFill>
        </p:spPr>
        <p:txBody>
          <a:bodyPr/>
          <a:lstStyle/>
          <a:p>
            <a:endParaRPr lang="tr-TR"/>
          </a:p>
        </p:txBody>
      </p:sp>
      <p:sp>
        <p:nvSpPr>
          <p:cNvPr id="13" name="TextBox 13"/>
          <p:cNvSpPr txBox="1"/>
          <p:nvPr/>
        </p:nvSpPr>
        <p:spPr>
          <a:xfrm>
            <a:off x="667105" y="2198148"/>
            <a:ext cx="8879982" cy="6111193"/>
          </a:xfrm>
          <a:prstGeom prst="rect">
            <a:avLst/>
          </a:prstGeom>
        </p:spPr>
        <p:txBody>
          <a:bodyPr lIns="0" tIns="0" rIns="0" bIns="0" rtlCol="0" anchor="t">
            <a:spAutoFit/>
          </a:bodyPr>
          <a:lstStyle/>
          <a:p>
            <a:pPr marL="604955" lvl="1" indent="-302478">
              <a:lnSpc>
                <a:spcPts val="6248"/>
              </a:lnSpc>
              <a:buFont typeface="Arial"/>
              <a:buChar char="•"/>
            </a:pPr>
            <a:r>
              <a:rPr lang="en-US" sz="2802">
                <a:solidFill>
                  <a:srgbClr val="1C1D15"/>
                </a:solidFill>
                <a:latin typeface="Open Sauce Semi-Bold"/>
              </a:rPr>
              <a:t> Genel İletişim Dersleri</a:t>
            </a:r>
          </a:p>
          <a:p>
            <a:pPr marL="604955" lvl="1" indent="-302478">
              <a:lnSpc>
                <a:spcPts val="6248"/>
              </a:lnSpc>
              <a:buFont typeface="Arial"/>
              <a:buChar char="•"/>
            </a:pPr>
            <a:r>
              <a:rPr lang="en-US" sz="2802">
                <a:solidFill>
                  <a:srgbClr val="1C1D15"/>
                </a:solidFill>
                <a:latin typeface="Open Sauce Semi-Bold"/>
              </a:rPr>
              <a:t> Temel Fotoğraf</a:t>
            </a:r>
          </a:p>
          <a:p>
            <a:pPr marL="604955" lvl="1" indent="-302478">
              <a:lnSpc>
                <a:spcPts val="6248"/>
              </a:lnSpc>
              <a:buFont typeface="Arial"/>
              <a:buChar char="•"/>
            </a:pPr>
            <a:r>
              <a:rPr lang="en-US" sz="2802">
                <a:solidFill>
                  <a:srgbClr val="1C1D15"/>
                </a:solidFill>
                <a:latin typeface="Open Sauce Semi-Bold"/>
              </a:rPr>
              <a:t> Haber Toplama ve Yazma</a:t>
            </a:r>
          </a:p>
          <a:p>
            <a:pPr marL="604955" lvl="1" indent="-302478">
              <a:lnSpc>
                <a:spcPts val="6248"/>
              </a:lnSpc>
              <a:buFont typeface="Arial"/>
              <a:buChar char="•"/>
            </a:pPr>
            <a:r>
              <a:rPr lang="en-US" sz="2802">
                <a:solidFill>
                  <a:srgbClr val="1C1D15"/>
                </a:solidFill>
                <a:latin typeface="Open Sauce Semi-Bold"/>
              </a:rPr>
              <a:t> Bilgisayarda Fotoğraf İşleme (Photoshop)</a:t>
            </a:r>
          </a:p>
          <a:p>
            <a:pPr marL="604955" lvl="1" indent="-302478">
              <a:lnSpc>
                <a:spcPts val="6248"/>
              </a:lnSpc>
              <a:buFont typeface="Arial"/>
              <a:buChar char="•"/>
            </a:pPr>
            <a:r>
              <a:rPr lang="en-US" sz="2802">
                <a:solidFill>
                  <a:srgbClr val="1C1D15"/>
                </a:solidFill>
                <a:latin typeface="Open Sauce Semi-Bold"/>
              </a:rPr>
              <a:t> Sayfa Tasarımı</a:t>
            </a:r>
          </a:p>
          <a:p>
            <a:pPr marL="604955" lvl="1" indent="-302478">
              <a:lnSpc>
                <a:spcPts val="6248"/>
              </a:lnSpc>
              <a:buFont typeface="Arial"/>
              <a:buChar char="•"/>
            </a:pPr>
            <a:r>
              <a:rPr lang="en-US" sz="2802">
                <a:solidFill>
                  <a:srgbClr val="1C1D15"/>
                </a:solidFill>
                <a:latin typeface="Open Sauce Semi-Bold"/>
              </a:rPr>
              <a:t> Haber Yazma Teknikleri</a:t>
            </a:r>
          </a:p>
          <a:p>
            <a:pPr marL="604955" lvl="1" indent="-302478">
              <a:lnSpc>
                <a:spcPts val="6248"/>
              </a:lnSpc>
              <a:buFont typeface="Arial"/>
              <a:buChar char="•"/>
            </a:pPr>
            <a:r>
              <a:rPr lang="en-US" sz="2802">
                <a:solidFill>
                  <a:srgbClr val="1C1D15"/>
                </a:solidFill>
                <a:latin typeface="Open Sauce Semi-Bold"/>
              </a:rPr>
              <a:t> Haber Fotoğrafçılığı </a:t>
            </a:r>
          </a:p>
          <a:p>
            <a:pPr>
              <a:lnSpc>
                <a:spcPts val="4287"/>
              </a:lnSpc>
            </a:pPr>
            <a:endParaRPr lang="en-US" sz="2802">
              <a:solidFill>
                <a:srgbClr val="1C1D15"/>
              </a:solidFill>
              <a:latin typeface="Open Sauce Semi-Bold"/>
            </a:endParaRPr>
          </a:p>
        </p:txBody>
      </p:sp>
      <p:sp>
        <p:nvSpPr>
          <p:cNvPr id="14" name="TextBox 14"/>
          <p:cNvSpPr txBox="1"/>
          <p:nvPr/>
        </p:nvSpPr>
        <p:spPr>
          <a:xfrm rot="26173">
            <a:off x="17529070" y="9621561"/>
            <a:ext cx="442535" cy="323230"/>
          </a:xfrm>
          <a:prstGeom prst="rect">
            <a:avLst/>
          </a:prstGeom>
        </p:spPr>
        <p:txBody>
          <a:bodyPr lIns="0" tIns="0" rIns="0" bIns="0" rtlCol="0" anchor="t">
            <a:spAutoFit/>
          </a:bodyPr>
          <a:lstStyle/>
          <a:p>
            <a:pPr algn="ctr">
              <a:lnSpc>
                <a:spcPts val="2355"/>
              </a:lnSpc>
            </a:pPr>
            <a:r>
              <a:rPr lang="tr-TR" sz="2403" dirty="0">
                <a:solidFill>
                  <a:srgbClr val="1C1D15"/>
                </a:solidFill>
                <a:latin typeface="Source Serif Pro Bold"/>
              </a:rPr>
              <a:t>30</a:t>
            </a:r>
            <a:endParaRPr lang="en-US" sz="2403" dirty="0">
              <a:solidFill>
                <a:srgbClr val="1C1D15"/>
              </a:solidFill>
              <a:latin typeface="Source Serif Pro Bo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8000">
            <a:off x="3968613" y="-4018398"/>
            <a:ext cx="10350774" cy="18323797"/>
          </a:xfrm>
          <a:custGeom>
            <a:avLst/>
            <a:gdLst/>
            <a:ahLst/>
            <a:cxnLst/>
            <a:rect l="l" t="t" r="r" b="b"/>
            <a:pathLst>
              <a:path w="10350774" h="18323797">
                <a:moveTo>
                  <a:pt x="10286937" y="0"/>
                </a:moveTo>
                <a:lnTo>
                  <a:pt x="10350774" y="18287888"/>
                </a:lnTo>
                <a:lnTo>
                  <a:pt x="63837" y="18323796"/>
                </a:lnTo>
                <a:lnTo>
                  <a:pt x="0" y="35908"/>
                </a:lnTo>
                <a:lnTo>
                  <a:pt x="10286937" y="0"/>
                </a:lnTo>
                <a:close/>
              </a:path>
            </a:pathLst>
          </a:custGeom>
          <a:blipFill>
            <a:blip r:embed="rId2"/>
            <a:stretch>
              <a:fillRect l="-20946" t="-48" r="-20494" b="-372"/>
            </a:stretch>
          </a:blipFill>
        </p:spPr>
        <p:txBody>
          <a:bodyPr/>
          <a:lstStyle/>
          <a:p>
            <a:endParaRPr lang="tr-TR"/>
          </a:p>
        </p:txBody>
      </p:sp>
      <p:grpSp>
        <p:nvGrpSpPr>
          <p:cNvPr id="3" name="Group 3"/>
          <p:cNvGrpSpPr/>
          <p:nvPr/>
        </p:nvGrpSpPr>
        <p:grpSpPr>
          <a:xfrm>
            <a:off x="17473222" y="9467924"/>
            <a:ext cx="543705" cy="552303"/>
            <a:chOff x="0" y="0"/>
            <a:chExt cx="846253" cy="859634"/>
          </a:xfrm>
        </p:grpSpPr>
        <p:sp>
          <p:nvSpPr>
            <p:cNvPr id="4" name="Freeform 4"/>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5" name="TextBox 5"/>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490712">
            <a:off x="-1145019" y="9395437"/>
            <a:ext cx="6961038" cy="4252561"/>
          </a:xfrm>
          <a:custGeom>
            <a:avLst/>
            <a:gdLst/>
            <a:ahLst/>
            <a:cxnLst/>
            <a:rect l="l" t="t" r="r" b="b"/>
            <a:pathLst>
              <a:path w="6961038" h="4252561">
                <a:moveTo>
                  <a:pt x="0" y="0"/>
                </a:moveTo>
                <a:lnTo>
                  <a:pt x="6961038" y="0"/>
                </a:lnTo>
                <a:lnTo>
                  <a:pt x="6961038" y="4252562"/>
                </a:lnTo>
                <a:lnTo>
                  <a:pt x="0" y="425256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tr-TR"/>
          </a:p>
        </p:txBody>
      </p:sp>
      <p:sp>
        <p:nvSpPr>
          <p:cNvPr id="7" name="Freeform 7"/>
          <p:cNvSpPr/>
          <p:nvPr/>
        </p:nvSpPr>
        <p:spPr>
          <a:xfrm rot="5653234">
            <a:off x="272987" y="342644"/>
            <a:ext cx="1970077" cy="2015424"/>
          </a:xfrm>
          <a:custGeom>
            <a:avLst/>
            <a:gdLst/>
            <a:ahLst/>
            <a:cxnLst/>
            <a:rect l="l" t="t" r="r" b="b"/>
            <a:pathLst>
              <a:path w="1970077" h="2015424">
                <a:moveTo>
                  <a:pt x="0" y="0"/>
                </a:moveTo>
                <a:lnTo>
                  <a:pt x="1970077" y="0"/>
                </a:lnTo>
                <a:lnTo>
                  <a:pt x="1970077" y="2015424"/>
                </a:lnTo>
                <a:lnTo>
                  <a:pt x="0" y="20154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tr-TR"/>
          </a:p>
        </p:txBody>
      </p:sp>
      <p:sp>
        <p:nvSpPr>
          <p:cNvPr id="8" name="Freeform 8"/>
          <p:cNvSpPr/>
          <p:nvPr/>
        </p:nvSpPr>
        <p:spPr>
          <a:xfrm rot="1208838">
            <a:off x="13695023" y="-813388"/>
            <a:ext cx="6059988" cy="2045246"/>
          </a:xfrm>
          <a:custGeom>
            <a:avLst/>
            <a:gdLst/>
            <a:ahLst/>
            <a:cxnLst/>
            <a:rect l="l" t="t" r="r" b="b"/>
            <a:pathLst>
              <a:path w="6059988" h="2045246">
                <a:moveTo>
                  <a:pt x="0" y="0"/>
                </a:moveTo>
                <a:lnTo>
                  <a:pt x="6059988" y="0"/>
                </a:lnTo>
                <a:lnTo>
                  <a:pt x="6059988" y="2045246"/>
                </a:lnTo>
                <a:lnTo>
                  <a:pt x="0" y="20452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tr-TR"/>
          </a:p>
        </p:txBody>
      </p:sp>
      <p:sp>
        <p:nvSpPr>
          <p:cNvPr id="9" name="Freeform 9"/>
          <p:cNvSpPr/>
          <p:nvPr/>
        </p:nvSpPr>
        <p:spPr>
          <a:xfrm>
            <a:off x="392488" y="2833281"/>
            <a:ext cx="8556630" cy="6137209"/>
          </a:xfrm>
          <a:custGeom>
            <a:avLst/>
            <a:gdLst/>
            <a:ahLst/>
            <a:cxnLst/>
            <a:rect l="l" t="t" r="r" b="b"/>
            <a:pathLst>
              <a:path w="8556630" h="6137209">
                <a:moveTo>
                  <a:pt x="0" y="0"/>
                </a:moveTo>
                <a:lnTo>
                  <a:pt x="8556631" y="0"/>
                </a:lnTo>
                <a:lnTo>
                  <a:pt x="8556631" y="6137209"/>
                </a:lnTo>
                <a:lnTo>
                  <a:pt x="0" y="6137209"/>
                </a:lnTo>
                <a:lnTo>
                  <a:pt x="0" y="0"/>
                </a:lnTo>
                <a:close/>
              </a:path>
            </a:pathLst>
          </a:custGeom>
          <a:blipFill>
            <a:blip r:embed="rId9"/>
            <a:stretch>
              <a:fillRect r="-7692"/>
            </a:stretch>
          </a:blipFill>
        </p:spPr>
        <p:txBody>
          <a:bodyPr/>
          <a:lstStyle/>
          <a:p>
            <a:endParaRPr lang="tr-TR"/>
          </a:p>
        </p:txBody>
      </p:sp>
      <p:sp>
        <p:nvSpPr>
          <p:cNvPr id="10" name="Freeform 10"/>
          <p:cNvSpPr/>
          <p:nvPr/>
        </p:nvSpPr>
        <p:spPr>
          <a:xfrm>
            <a:off x="9387166" y="2796663"/>
            <a:ext cx="8629762" cy="6137209"/>
          </a:xfrm>
          <a:custGeom>
            <a:avLst/>
            <a:gdLst/>
            <a:ahLst/>
            <a:cxnLst/>
            <a:rect l="l" t="t" r="r" b="b"/>
            <a:pathLst>
              <a:path w="8629762" h="6137209">
                <a:moveTo>
                  <a:pt x="0" y="0"/>
                </a:moveTo>
                <a:lnTo>
                  <a:pt x="8629762" y="0"/>
                </a:lnTo>
                <a:lnTo>
                  <a:pt x="8629762" y="6137208"/>
                </a:lnTo>
                <a:lnTo>
                  <a:pt x="0" y="6137208"/>
                </a:lnTo>
                <a:lnTo>
                  <a:pt x="0" y="0"/>
                </a:lnTo>
                <a:close/>
              </a:path>
            </a:pathLst>
          </a:custGeom>
          <a:blipFill>
            <a:blip r:embed="rId10"/>
            <a:stretch>
              <a:fillRect l="-6779"/>
            </a:stretch>
          </a:blipFill>
        </p:spPr>
        <p:txBody>
          <a:bodyPr/>
          <a:lstStyle/>
          <a:p>
            <a:endParaRPr lang="tr-TR"/>
          </a:p>
        </p:txBody>
      </p:sp>
      <p:sp>
        <p:nvSpPr>
          <p:cNvPr id="11" name="TextBox 11"/>
          <p:cNvSpPr txBox="1"/>
          <p:nvPr/>
        </p:nvSpPr>
        <p:spPr>
          <a:xfrm rot="26173">
            <a:off x="17529070" y="9621561"/>
            <a:ext cx="442535" cy="323230"/>
          </a:xfrm>
          <a:prstGeom prst="rect">
            <a:avLst/>
          </a:prstGeom>
        </p:spPr>
        <p:txBody>
          <a:bodyPr lIns="0" tIns="0" rIns="0" bIns="0" rtlCol="0" anchor="t">
            <a:spAutoFit/>
          </a:bodyPr>
          <a:lstStyle/>
          <a:p>
            <a:pPr algn="ctr">
              <a:lnSpc>
                <a:spcPts val="2355"/>
              </a:lnSpc>
            </a:pPr>
            <a:r>
              <a:rPr lang="tr-TR" sz="2403" dirty="0">
                <a:solidFill>
                  <a:srgbClr val="1C1D15"/>
                </a:solidFill>
                <a:latin typeface="Source Serif Pro Bold"/>
              </a:rPr>
              <a:t>31</a:t>
            </a:r>
            <a:endParaRPr lang="en-US" sz="2403" dirty="0">
              <a:solidFill>
                <a:srgbClr val="1C1D15"/>
              </a:solidFill>
              <a:latin typeface="Source Serif Pro Bold"/>
            </a:endParaRPr>
          </a:p>
        </p:txBody>
      </p:sp>
      <p:sp>
        <p:nvSpPr>
          <p:cNvPr id="12" name="TextBox 12"/>
          <p:cNvSpPr txBox="1"/>
          <p:nvPr/>
        </p:nvSpPr>
        <p:spPr>
          <a:xfrm>
            <a:off x="2881884" y="540068"/>
            <a:ext cx="11125584" cy="1795780"/>
          </a:xfrm>
          <a:prstGeom prst="rect">
            <a:avLst/>
          </a:prstGeom>
        </p:spPr>
        <p:txBody>
          <a:bodyPr lIns="0" tIns="0" rIns="0" bIns="0" rtlCol="0" anchor="t">
            <a:spAutoFit/>
          </a:bodyPr>
          <a:lstStyle/>
          <a:p>
            <a:pPr marL="0" lvl="0" indent="0" algn="l">
              <a:lnSpc>
                <a:spcPts val="7040"/>
              </a:lnSpc>
              <a:spcBef>
                <a:spcPct val="0"/>
              </a:spcBef>
            </a:pPr>
            <a:r>
              <a:rPr lang="en-US" sz="6400" spc="-115">
                <a:solidFill>
                  <a:srgbClr val="1C1D15"/>
                </a:solidFill>
                <a:latin typeface="Fraunces Semi-Bold"/>
              </a:rPr>
              <a:t>GAZETECİLİK ALANI ATÖLYELERİ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8000">
            <a:off x="3968613" y="-4018398"/>
            <a:ext cx="10350774" cy="18323797"/>
          </a:xfrm>
          <a:custGeom>
            <a:avLst/>
            <a:gdLst/>
            <a:ahLst/>
            <a:cxnLst/>
            <a:rect l="l" t="t" r="r" b="b"/>
            <a:pathLst>
              <a:path w="10350774" h="18323797">
                <a:moveTo>
                  <a:pt x="10286937" y="0"/>
                </a:moveTo>
                <a:lnTo>
                  <a:pt x="10350774" y="18287888"/>
                </a:lnTo>
                <a:lnTo>
                  <a:pt x="63837" y="18323796"/>
                </a:lnTo>
                <a:lnTo>
                  <a:pt x="0" y="35908"/>
                </a:lnTo>
                <a:lnTo>
                  <a:pt x="10286937" y="0"/>
                </a:lnTo>
                <a:close/>
              </a:path>
            </a:pathLst>
          </a:custGeom>
          <a:blipFill>
            <a:blip r:embed="rId2"/>
            <a:stretch>
              <a:fillRect l="-20946" t="-48" r="-20494" b="-372"/>
            </a:stretch>
          </a:blipFill>
        </p:spPr>
        <p:txBody>
          <a:bodyPr/>
          <a:lstStyle/>
          <a:p>
            <a:endParaRPr lang="tr-TR"/>
          </a:p>
        </p:txBody>
      </p:sp>
      <p:grpSp>
        <p:nvGrpSpPr>
          <p:cNvPr id="3" name="Group 3"/>
          <p:cNvGrpSpPr/>
          <p:nvPr/>
        </p:nvGrpSpPr>
        <p:grpSpPr>
          <a:xfrm>
            <a:off x="17473222" y="9467924"/>
            <a:ext cx="543705" cy="552303"/>
            <a:chOff x="0" y="0"/>
            <a:chExt cx="846253" cy="859634"/>
          </a:xfrm>
        </p:grpSpPr>
        <p:sp>
          <p:nvSpPr>
            <p:cNvPr id="4" name="Freeform 4"/>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5" name="TextBox 5"/>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490712">
            <a:off x="-1197696" y="9407378"/>
            <a:ext cx="6961038" cy="4252561"/>
          </a:xfrm>
          <a:custGeom>
            <a:avLst/>
            <a:gdLst/>
            <a:ahLst/>
            <a:cxnLst/>
            <a:rect l="l" t="t" r="r" b="b"/>
            <a:pathLst>
              <a:path w="6961038" h="4252561">
                <a:moveTo>
                  <a:pt x="0" y="0"/>
                </a:moveTo>
                <a:lnTo>
                  <a:pt x="6961038" y="0"/>
                </a:lnTo>
                <a:lnTo>
                  <a:pt x="6961038" y="4252562"/>
                </a:lnTo>
                <a:lnTo>
                  <a:pt x="0" y="425256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tr-TR"/>
          </a:p>
        </p:txBody>
      </p:sp>
      <p:sp>
        <p:nvSpPr>
          <p:cNvPr id="7" name="Freeform 7"/>
          <p:cNvSpPr/>
          <p:nvPr/>
        </p:nvSpPr>
        <p:spPr>
          <a:xfrm rot="5653234">
            <a:off x="272987" y="342644"/>
            <a:ext cx="1970077" cy="2015424"/>
          </a:xfrm>
          <a:custGeom>
            <a:avLst/>
            <a:gdLst/>
            <a:ahLst/>
            <a:cxnLst/>
            <a:rect l="l" t="t" r="r" b="b"/>
            <a:pathLst>
              <a:path w="1970077" h="2015424">
                <a:moveTo>
                  <a:pt x="0" y="0"/>
                </a:moveTo>
                <a:lnTo>
                  <a:pt x="1970077" y="0"/>
                </a:lnTo>
                <a:lnTo>
                  <a:pt x="1970077" y="2015424"/>
                </a:lnTo>
                <a:lnTo>
                  <a:pt x="0" y="20154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tr-TR"/>
          </a:p>
        </p:txBody>
      </p:sp>
      <p:sp>
        <p:nvSpPr>
          <p:cNvPr id="8" name="Freeform 8"/>
          <p:cNvSpPr/>
          <p:nvPr/>
        </p:nvSpPr>
        <p:spPr>
          <a:xfrm rot="1208838">
            <a:off x="13695023" y="-813388"/>
            <a:ext cx="6059988" cy="2045246"/>
          </a:xfrm>
          <a:custGeom>
            <a:avLst/>
            <a:gdLst/>
            <a:ahLst/>
            <a:cxnLst/>
            <a:rect l="l" t="t" r="r" b="b"/>
            <a:pathLst>
              <a:path w="6059988" h="2045246">
                <a:moveTo>
                  <a:pt x="0" y="0"/>
                </a:moveTo>
                <a:lnTo>
                  <a:pt x="6059988" y="0"/>
                </a:lnTo>
                <a:lnTo>
                  <a:pt x="6059988" y="2045246"/>
                </a:lnTo>
                <a:lnTo>
                  <a:pt x="0" y="20452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tr-TR"/>
          </a:p>
        </p:txBody>
      </p:sp>
      <p:sp>
        <p:nvSpPr>
          <p:cNvPr id="9" name="Freeform 9"/>
          <p:cNvSpPr/>
          <p:nvPr/>
        </p:nvSpPr>
        <p:spPr>
          <a:xfrm>
            <a:off x="578366" y="2653154"/>
            <a:ext cx="8108434" cy="6424226"/>
          </a:xfrm>
          <a:custGeom>
            <a:avLst/>
            <a:gdLst/>
            <a:ahLst/>
            <a:cxnLst/>
            <a:rect l="l" t="t" r="r" b="b"/>
            <a:pathLst>
              <a:path w="8565634" h="6424226">
                <a:moveTo>
                  <a:pt x="0" y="0"/>
                </a:moveTo>
                <a:lnTo>
                  <a:pt x="8565634" y="0"/>
                </a:lnTo>
                <a:lnTo>
                  <a:pt x="8565634" y="6424226"/>
                </a:lnTo>
                <a:lnTo>
                  <a:pt x="0" y="6424226"/>
                </a:lnTo>
                <a:lnTo>
                  <a:pt x="0" y="0"/>
                </a:lnTo>
                <a:close/>
              </a:path>
            </a:pathLst>
          </a:custGeom>
          <a:blipFill>
            <a:blip r:embed="rId9"/>
            <a:stretch>
              <a:fillRect/>
            </a:stretch>
          </a:blipFill>
        </p:spPr>
        <p:txBody>
          <a:bodyPr/>
          <a:lstStyle/>
          <a:p>
            <a:endParaRPr lang="tr-TR"/>
          </a:p>
        </p:txBody>
      </p:sp>
      <p:sp>
        <p:nvSpPr>
          <p:cNvPr id="11" name="TextBox 11"/>
          <p:cNvSpPr txBox="1"/>
          <p:nvPr/>
        </p:nvSpPr>
        <p:spPr>
          <a:xfrm rot="26173">
            <a:off x="17529070" y="9621561"/>
            <a:ext cx="442535" cy="323230"/>
          </a:xfrm>
          <a:prstGeom prst="rect">
            <a:avLst/>
          </a:prstGeom>
        </p:spPr>
        <p:txBody>
          <a:bodyPr lIns="0" tIns="0" rIns="0" bIns="0" rtlCol="0" anchor="t">
            <a:spAutoFit/>
          </a:bodyPr>
          <a:lstStyle/>
          <a:p>
            <a:pPr algn="ctr">
              <a:lnSpc>
                <a:spcPts val="2355"/>
              </a:lnSpc>
            </a:pPr>
            <a:r>
              <a:rPr lang="tr-TR" sz="2403" dirty="0">
                <a:solidFill>
                  <a:srgbClr val="1C1D15"/>
                </a:solidFill>
                <a:latin typeface="Source Serif Pro Bold"/>
              </a:rPr>
              <a:t>32</a:t>
            </a:r>
            <a:endParaRPr lang="en-US" sz="2403" dirty="0">
              <a:solidFill>
                <a:srgbClr val="1C1D15"/>
              </a:solidFill>
              <a:latin typeface="Source Serif Pro Bold"/>
            </a:endParaRPr>
          </a:p>
        </p:txBody>
      </p:sp>
      <p:sp>
        <p:nvSpPr>
          <p:cNvPr id="12" name="TextBox 12"/>
          <p:cNvSpPr txBox="1"/>
          <p:nvPr/>
        </p:nvSpPr>
        <p:spPr>
          <a:xfrm>
            <a:off x="2881884" y="540068"/>
            <a:ext cx="11125584" cy="1795780"/>
          </a:xfrm>
          <a:prstGeom prst="rect">
            <a:avLst/>
          </a:prstGeom>
        </p:spPr>
        <p:txBody>
          <a:bodyPr lIns="0" tIns="0" rIns="0" bIns="0" rtlCol="0" anchor="t">
            <a:spAutoFit/>
          </a:bodyPr>
          <a:lstStyle/>
          <a:p>
            <a:pPr marL="0" lvl="0" indent="0" algn="l">
              <a:lnSpc>
                <a:spcPts val="7040"/>
              </a:lnSpc>
              <a:spcBef>
                <a:spcPct val="0"/>
              </a:spcBef>
            </a:pPr>
            <a:r>
              <a:rPr lang="en-US" sz="6400" spc="-115">
                <a:solidFill>
                  <a:srgbClr val="1C1D15"/>
                </a:solidFill>
                <a:latin typeface="Fraunces Semi-Bold"/>
              </a:rPr>
              <a:t>GAZETECİLİK ALANI ATÖLYELERİ </a:t>
            </a:r>
          </a:p>
        </p:txBody>
      </p:sp>
      <p:pic>
        <p:nvPicPr>
          <p:cNvPr id="13" name="Resim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90207" y="2653154"/>
            <a:ext cx="8754867" cy="642422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8000">
            <a:off x="3968613" y="-4018398"/>
            <a:ext cx="10350774" cy="18323797"/>
          </a:xfrm>
          <a:custGeom>
            <a:avLst/>
            <a:gdLst/>
            <a:ahLst/>
            <a:cxnLst/>
            <a:rect l="l" t="t" r="r" b="b"/>
            <a:pathLst>
              <a:path w="10350774" h="18323797">
                <a:moveTo>
                  <a:pt x="10286937" y="0"/>
                </a:moveTo>
                <a:lnTo>
                  <a:pt x="10350774" y="18287888"/>
                </a:lnTo>
                <a:lnTo>
                  <a:pt x="63837" y="18323796"/>
                </a:lnTo>
                <a:lnTo>
                  <a:pt x="0" y="35908"/>
                </a:lnTo>
                <a:lnTo>
                  <a:pt x="10286937" y="0"/>
                </a:lnTo>
                <a:close/>
              </a:path>
            </a:pathLst>
          </a:custGeom>
          <a:blipFill>
            <a:blip r:embed="rId2"/>
            <a:stretch>
              <a:fillRect l="-20946" t="-48" r="-20494" b="-372"/>
            </a:stretch>
          </a:blipFill>
        </p:spPr>
        <p:txBody>
          <a:bodyPr/>
          <a:lstStyle/>
          <a:p>
            <a:endParaRPr lang="tr-TR"/>
          </a:p>
        </p:txBody>
      </p:sp>
      <p:grpSp>
        <p:nvGrpSpPr>
          <p:cNvPr id="3" name="Group 3"/>
          <p:cNvGrpSpPr/>
          <p:nvPr/>
        </p:nvGrpSpPr>
        <p:grpSpPr>
          <a:xfrm>
            <a:off x="17473222" y="9467924"/>
            <a:ext cx="543705" cy="552303"/>
            <a:chOff x="0" y="0"/>
            <a:chExt cx="846253" cy="859634"/>
          </a:xfrm>
        </p:grpSpPr>
        <p:sp>
          <p:nvSpPr>
            <p:cNvPr id="4" name="Freeform 4"/>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5" name="TextBox 5"/>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036631" y="1429410"/>
            <a:ext cx="2510463" cy="5457528"/>
          </a:xfrm>
          <a:custGeom>
            <a:avLst/>
            <a:gdLst/>
            <a:ahLst/>
            <a:cxnLst/>
            <a:rect l="l" t="t" r="r" b="b"/>
            <a:pathLst>
              <a:path w="2510463" h="5457528">
                <a:moveTo>
                  <a:pt x="0" y="0"/>
                </a:moveTo>
                <a:lnTo>
                  <a:pt x="2510463" y="0"/>
                </a:lnTo>
                <a:lnTo>
                  <a:pt x="2510463" y="5457529"/>
                </a:lnTo>
                <a:lnTo>
                  <a:pt x="0" y="545752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endParaRPr lang="tr-TR"/>
          </a:p>
        </p:txBody>
      </p:sp>
      <p:sp>
        <p:nvSpPr>
          <p:cNvPr id="7" name="Freeform 7"/>
          <p:cNvSpPr/>
          <p:nvPr/>
        </p:nvSpPr>
        <p:spPr>
          <a:xfrm>
            <a:off x="4374045" y="2173581"/>
            <a:ext cx="10214019" cy="6239837"/>
          </a:xfrm>
          <a:custGeom>
            <a:avLst/>
            <a:gdLst/>
            <a:ahLst/>
            <a:cxnLst/>
            <a:rect l="l" t="t" r="r" b="b"/>
            <a:pathLst>
              <a:path w="10214019" h="6239837">
                <a:moveTo>
                  <a:pt x="0" y="0"/>
                </a:moveTo>
                <a:lnTo>
                  <a:pt x="10214020" y="0"/>
                </a:lnTo>
                <a:lnTo>
                  <a:pt x="10214020" y="6239837"/>
                </a:lnTo>
                <a:lnTo>
                  <a:pt x="0" y="62398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tr-TR"/>
          </a:p>
        </p:txBody>
      </p:sp>
      <p:sp>
        <p:nvSpPr>
          <p:cNvPr id="8" name="Freeform 8"/>
          <p:cNvSpPr/>
          <p:nvPr/>
        </p:nvSpPr>
        <p:spPr>
          <a:xfrm rot="2058856">
            <a:off x="13180073" y="2233276"/>
            <a:ext cx="1871406" cy="800026"/>
          </a:xfrm>
          <a:custGeom>
            <a:avLst/>
            <a:gdLst/>
            <a:ahLst/>
            <a:cxnLst/>
            <a:rect l="l" t="t" r="r" b="b"/>
            <a:pathLst>
              <a:path w="1871406" h="800026">
                <a:moveTo>
                  <a:pt x="0" y="0"/>
                </a:moveTo>
                <a:lnTo>
                  <a:pt x="1871406" y="0"/>
                </a:lnTo>
                <a:lnTo>
                  <a:pt x="1871406" y="800027"/>
                </a:lnTo>
                <a:lnTo>
                  <a:pt x="0" y="800027"/>
                </a:lnTo>
                <a:lnTo>
                  <a:pt x="0" y="0"/>
                </a:lnTo>
                <a:close/>
              </a:path>
            </a:pathLst>
          </a:custGeom>
          <a:blipFill>
            <a:blip r:embed="rId7">
              <a:alphaModFix amt="80000"/>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tr-TR"/>
          </a:p>
        </p:txBody>
      </p:sp>
      <p:sp>
        <p:nvSpPr>
          <p:cNvPr id="9" name="Freeform 9"/>
          <p:cNvSpPr/>
          <p:nvPr/>
        </p:nvSpPr>
        <p:spPr>
          <a:xfrm rot="-8900343">
            <a:off x="3973627" y="7580763"/>
            <a:ext cx="1877849" cy="802780"/>
          </a:xfrm>
          <a:custGeom>
            <a:avLst/>
            <a:gdLst/>
            <a:ahLst/>
            <a:cxnLst/>
            <a:rect l="l" t="t" r="r" b="b"/>
            <a:pathLst>
              <a:path w="1877849" h="802780">
                <a:moveTo>
                  <a:pt x="0" y="0"/>
                </a:moveTo>
                <a:lnTo>
                  <a:pt x="1877849" y="0"/>
                </a:lnTo>
                <a:lnTo>
                  <a:pt x="1877849" y="802780"/>
                </a:lnTo>
                <a:lnTo>
                  <a:pt x="0" y="802780"/>
                </a:lnTo>
                <a:lnTo>
                  <a:pt x="0" y="0"/>
                </a:lnTo>
                <a:close/>
              </a:path>
            </a:pathLst>
          </a:custGeom>
          <a:blipFill>
            <a:blip r:embed="rId7">
              <a:alphaModFix amt="80000"/>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tr-TR"/>
          </a:p>
        </p:txBody>
      </p:sp>
      <p:grpSp>
        <p:nvGrpSpPr>
          <p:cNvPr id="10" name="Group 10"/>
          <p:cNvGrpSpPr/>
          <p:nvPr/>
        </p:nvGrpSpPr>
        <p:grpSpPr>
          <a:xfrm rot="-31584">
            <a:off x="2009031" y="3129469"/>
            <a:ext cx="1474211" cy="1888626"/>
            <a:chOff x="0" y="0"/>
            <a:chExt cx="1965615" cy="2518168"/>
          </a:xfrm>
        </p:grpSpPr>
        <p:grpSp>
          <p:nvGrpSpPr>
            <p:cNvPr id="11" name="Group 11"/>
            <p:cNvGrpSpPr/>
            <p:nvPr/>
          </p:nvGrpSpPr>
          <p:grpSpPr>
            <a:xfrm>
              <a:off x="0" y="0"/>
              <a:ext cx="1965615" cy="2518168"/>
              <a:chOff x="0" y="0"/>
              <a:chExt cx="1831975" cy="2346960"/>
            </a:xfrm>
          </p:grpSpPr>
          <p:sp>
            <p:nvSpPr>
              <p:cNvPr id="12" name="Freeform 12"/>
              <p:cNvSpPr/>
              <p:nvPr/>
            </p:nvSpPr>
            <p:spPr>
              <a:xfrm>
                <a:off x="40384" y="44450"/>
                <a:ext cx="1746311" cy="2254250"/>
              </a:xfrm>
              <a:custGeom>
                <a:avLst/>
                <a:gdLst/>
                <a:ahLst/>
                <a:cxnLst/>
                <a:rect l="l" t="t" r="r" b="b"/>
                <a:pathLst>
                  <a:path w="1746311" h="2254250">
                    <a:moveTo>
                      <a:pt x="214159" y="1875790"/>
                    </a:moveTo>
                    <a:cubicBezTo>
                      <a:pt x="587407" y="1844040"/>
                      <a:pt x="753839" y="1814830"/>
                      <a:pt x="852964" y="1776730"/>
                    </a:cubicBezTo>
                    <a:cubicBezTo>
                      <a:pt x="921494" y="1750060"/>
                      <a:pt x="966774" y="1717040"/>
                      <a:pt x="1019395" y="1682750"/>
                    </a:cubicBezTo>
                    <a:cubicBezTo>
                      <a:pt x="1072017" y="1649730"/>
                      <a:pt x="1142996" y="1624330"/>
                      <a:pt x="1168695" y="1573530"/>
                    </a:cubicBezTo>
                    <a:cubicBezTo>
                      <a:pt x="1195618" y="1520190"/>
                      <a:pt x="1138101" y="1417320"/>
                      <a:pt x="1171142" y="1366520"/>
                    </a:cubicBezTo>
                    <a:cubicBezTo>
                      <a:pt x="1207855" y="1308100"/>
                      <a:pt x="1333903" y="1248410"/>
                      <a:pt x="1402434" y="1259840"/>
                    </a:cubicBezTo>
                    <a:cubicBezTo>
                      <a:pt x="1468517" y="1271270"/>
                      <a:pt x="1555404" y="1355090"/>
                      <a:pt x="1577432" y="1430020"/>
                    </a:cubicBezTo>
                    <a:cubicBezTo>
                      <a:pt x="1603131" y="1520190"/>
                      <a:pt x="1517468" y="1717040"/>
                      <a:pt x="1495440" y="1778000"/>
                    </a:cubicBezTo>
                    <a:cubicBezTo>
                      <a:pt x="1486873" y="1800860"/>
                      <a:pt x="1484426" y="1808480"/>
                      <a:pt x="1472188" y="1823720"/>
                    </a:cubicBezTo>
                    <a:cubicBezTo>
                      <a:pt x="1455056" y="1846580"/>
                      <a:pt x="1426909" y="1878330"/>
                      <a:pt x="1398762" y="1893570"/>
                    </a:cubicBezTo>
                    <a:cubicBezTo>
                      <a:pt x="1370616" y="1910080"/>
                      <a:pt x="1333903" y="1918970"/>
                      <a:pt x="1302085" y="1918970"/>
                    </a:cubicBezTo>
                    <a:cubicBezTo>
                      <a:pt x="1270267" y="1918970"/>
                      <a:pt x="1229883" y="1906270"/>
                      <a:pt x="1205408" y="1894840"/>
                    </a:cubicBezTo>
                    <a:cubicBezTo>
                      <a:pt x="1188275" y="1887220"/>
                      <a:pt x="1177261" y="1879600"/>
                      <a:pt x="1163800" y="1865630"/>
                    </a:cubicBezTo>
                    <a:cubicBezTo>
                      <a:pt x="1144219" y="1845310"/>
                      <a:pt x="1117297" y="1812290"/>
                      <a:pt x="1106283" y="1780540"/>
                    </a:cubicBezTo>
                    <a:cubicBezTo>
                      <a:pt x="1095269" y="1750060"/>
                      <a:pt x="1083031" y="1714500"/>
                      <a:pt x="1094045" y="1678940"/>
                    </a:cubicBezTo>
                    <a:cubicBezTo>
                      <a:pt x="1109954" y="1623060"/>
                      <a:pt x="1205408" y="1559560"/>
                      <a:pt x="1245792" y="1496060"/>
                    </a:cubicBezTo>
                    <a:cubicBezTo>
                      <a:pt x="1282505" y="1437640"/>
                      <a:pt x="1317994" y="1388110"/>
                      <a:pt x="1332679" y="1314450"/>
                    </a:cubicBezTo>
                    <a:cubicBezTo>
                      <a:pt x="1353483" y="1211580"/>
                      <a:pt x="1338798" y="1035050"/>
                      <a:pt x="1317994" y="929640"/>
                    </a:cubicBezTo>
                    <a:cubicBezTo>
                      <a:pt x="1303309" y="852170"/>
                      <a:pt x="1277610" y="795020"/>
                      <a:pt x="1247016" y="735330"/>
                    </a:cubicBezTo>
                    <a:cubicBezTo>
                      <a:pt x="1217645" y="678180"/>
                      <a:pt x="1183380" y="622300"/>
                      <a:pt x="1138101" y="580390"/>
                    </a:cubicBezTo>
                    <a:cubicBezTo>
                      <a:pt x="1092821" y="537210"/>
                      <a:pt x="1034081" y="502920"/>
                      <a:pt x="976564" y="481330"/>
                    </a:cubicBezTo>
                    <a:cubicBezTo>
                      <a:pt x="917823" y="459740"/>
                      <a:pt x="852964" y="450850"/>
                      <a:pt x="789328" y="453390"/>
                    </a:cubicBezTo>
                    <a:cubicBezTo>
                      <a:pt x="723245" y="455930"/>
                      <a:pt x="646148" y="468630"/>
                      <a:pt x="588631" y="501650"/>
                    </a:cubicBezTo>
                    <a:cubicBezTo>
                      <a:pt x="533561" y="533400"/>
                      <a:pt x="474821" y="586740"/>
                      <a:pt x="450345" y="642620"/>
                    </a:cubicBezTo>
                    <a:cubicBezTo>
                      <a:pt x="425870" y="697230"/>
                      <a:pt x="427094" y="774700"/>
                      <a:pt x="440555" y="834390"/>
                    </a:cubicBezTo>
                    <a:cubicBezTo>
                      <a:pt x="454017" y="895350"/>
                      <a:pt x="474821" y="951230"/>
                      <a:pt x="528666" y="1004570"/>
                    </a:cubicBezTo>
                    <a:cubicBezTo>
                      <a:pt x="621672" y="1097280"/>
                      <a:pt x="930061" y="1287780"/>
                      <a:pt x="1023067" y="1257300"/>
                    </a:cubicBezTo>
                    <a:cubicBezTo>
                      <a:pt x="1076913" y="1239520"/>
                      <a:pt x="1111178" y="1148080"/>
                      <a:pt x="1111178" y="1090930"/>
                    </a:cubicBezTo>
                    <a:cubicBezTo>
                      <a:pt x="1111178" y="1029970"/>
                      <a:pt x="994920" y="923290"/>
                      <a:pt x="1010829" y="902970"/>
                    </a:cubicBezTo>
                    <a:cubicBezTo>
                      <a:pt x="1025514" y="883920"/>
                      <a:pt x="1129534" y="934720"/>
                      <a:pt x="1187051" y="956310"/>
                    </a:cubicBezTo>
                    <a:cubicBezTo>
                      <a:pt x="1244568" y="977900"/>
                      <a:pt x="1357154" y="1004570"/>
                      <a:pt x="1357154" y="1031240"/>
                    </a:cubicBezTo>
                    <a:cubicBezTo>
                      <a:pt x="1357154" y="1057910"/>
                      <a:pt x="1243344" y="1116330"/>
                      <a:pt x="1184604" y="1115060"/>
                    </a:cubicBezTo>
                    <a:cubicBezTo>
                      <a:pt x="1122192" y="1113790"/>
                      <a:pt x="1059780" y="1062990"/>
                      <a:pt x="994920" y="1008380"/>
                    </a:cubicBezTo>
                    <a:cubicBezTo>
                      <a:pt x="903138" y="930910"/>
                      <a:pt x="692651" y="697230"/>
                      <a:pt x="711007" y="664210"/>
                    </a:cubicBezTo>
                    <a:cubicBezTo>
                      <a:pt x="723245" y="642620"/>
                      <a:pt x="887229" y="673100"/>
                      <a:pt x="895795" y="704850"/>
                    </a:cubicBezTo>
                    <a:cubicBezTo>
                      <a:pt x="905586" y="741680"/>
                      <a:pt x="693874" y="868680"/>
                      <a:pt x="703664" y="887730"/>
                    </a:cubicBezTo>
                    <a:cubicBezTo>
                      <a:pt x="712231" y="904240"/>
                      <a:pt x="892124" y="855980"/>
                      <a:pt x="892124" y="844550"/>
                    </a:cubicBezTo>
                    <a:cubicBezTo>
                      <a:pt x="890900" y="831850"/>
                      <a:pt x="703664" y="782320"/>
                      <a:pt x="649819" y="817880"/>
                    </a:cubicBezTo>
                    <a:cubicBezTo>
                      <a:pt x="594749" y="854710"/>
                      <a:pt x="624120" y="1037590"/>
                      <a:pt x="567827" y="1071880"/>
                    </a:cubicBezTo>
                    <a:cubicBezTo>
                      <a:pt x="512757" y="1106170"/>
                      <a:pt x="389157" y="1056640"/>
                      <a:pt x="318179" y="1027430"/>
                    </a:cubicBezTo>
                    <a:cubicBezTo>
                      <a:pt x="258214" y="1003300"/>
                      <a:pt x="161537" y="937260"/>
                      <a:pt x="166432" y="924560"/>
                    </a:cubicBezTo>
                    <a:cubicBezTo>
                      <a:pt x="171327" y="909320"/>
                      <a:pt x="325521" y="930910"/>
                      <a:pt x="389157" y="958850"/>
                    </a:cubicBezTo>
                    <a:cubicBezTo>
                      <a:pt x="445450" y="984250"/>
                      <a:pt x="493177" y="1029970"/>
                      <a:pt x="532338" y="1076960"/>
                    </a:cubicBezTo>
                    <a:cubicBezTo>
                      <a:pt x="571498" y="1123950"/>
                      <a:pt x="578841" y="1201420"/>
                      <a:pt x="624120" y="1239520"/>
                    </a:cubicBezTo>
                    <a:cubicBezTo>
                      <a:pt x="670623" y="1278890"/>
                      <a:pt x="746496" y="1290320"/>
                      <a:pt x="808908" y="1304290"/>
                    </a:cubicBezTo>
                    <a:cubicBezTo>
                      <a:pt x="868873" y="1316990"/>
                      <a:pt x="970445" y="1289050"/>
                      <a:pt x="991249" y="1322070"/>
                    </a:cubicBezTo>
                    <a:cubicBezTo>
                      <a:pt x="1013277" y="1356360"/>
                      <a:pt x="971669" y="1482090"/>
                      <a:pt x="928837" y="1512570"/>
                    </a:cubicBezTo>
                    <a:cubicBezTo>
                      <a:pt x="886005" y="1543050"/>
                      <a:pt x="796671" y="1503680"/>
                      <a:pt x="731811" y="1504950"/>
                    </a:cubicBezTo>
                    <a:cubicBezTo>
                      <a:pt x="669399" y="1506220"/>
                      <a:pt x="611882" y="1525270"/>
                      <a:pt x="548246" y="1522730"/>
                    </a:cubicBezTo>
                    <a:cubicBezTo>
                      <a:pt x="479716" y="1520190"/>
                      <a:pt x="402619" y="1513840"/>
                      <a:pt x="336535" y="1488440"/>
                    </a:cubicBezTo>
                    <a:cubicBezTo>
                      <a:pt x="268005" y="1461770"/>
                      <a:pt x="190907" y="1417320"/>
                      <a:pt x="144404" y="1363980"/>
                    </a:cubicBezTo>
                    <a:cubicBezTo>
                      <a:pt x="101573" y="1315720"/>
                      <a:pt x="80769" y="1252220"/>
                      <a:pt x="59965" y="1192530"/>
                    </a:cubicBezTo>
                    <a:cubicBezTo>
                      <a:pt x="39161" y="1134110"/>
                      <a:pt x="22028" y="1078230"/>
                      <a:pt x="18357" y="1012190"/>
                    </a:cubicBezTo>
                    <a:cubicBezTo>
                      <a:pt x="14685" y="932180"/>
                      <a:pt x="28147" y="822960"/>
                      <a:pt x="51398" y="746760"/>
                    </a:cubicBezTo>
                    <a:cubicBezTo>
                      <a:pt x="70979" y="683260"/>
                      <a:pt x="94230" y="622300"/>
                      <a:pt x="134614" y="580390"/>
                    </a:cubicBezTo>
                    <a:cubicBezTo>
                      <a:pt x="174998" y="538480"/>
                      <a:pt x="238634" y="499110"/>
                      <a:pt x="294927" y="492760"/>
                    </a:cubicBezTo>
                    <a:cubicBezTo>
                      <a:pt x="351221" y="486410"/>
                      <a:pt x="416080" y="509270"/>
                      <a:pt x="471149" y="541020"/>
                    </a:cubicBezTo>
                    <a:cubicBezTo>
                      <a:pt x="533561" y="577850"/>
                      <a:pt x="605763" y="646430"/>
                      <a:pt x="643700" y="711200"/>
                    </a:cubicBezTo>
                    <a:cubicBezTo>
                      <a:pt x="677965" y="769620"/>
                      <a:pt x="695098" y="836930"/>
                      <a:pt x="696322" y="904240"/>
                    </a:cubicBezTo>
                    <a:cubicBezTo>
                      <a:pt x="697546" y="977900"/>
                      <a:pt x="651043" y="1057910"/>
                      <a:pt x="637581" y="1136650"/>
                    </a:cubicBezTo>
                    <a:cubicBezTo>
                      <a:pt x="624120" y="1215390"/>
                      <a:pt x="635134" y="1314450"/>
                      <a:pt x="618001" y="1375410"/>
                    </a:cubicBezTo>
                    <a:cubicBezTo>
                      <a:pt x="606987" y="1416050"/>
                      <a:pt x="587407" y="1447800"/>
                      <a:pt x="570274" y="1470660"/>
                    </a:cubicBezTo>
                    <a:cubicBezTo>
                      <a:pt x="558037" y="1487170"/>
                      <a:pt x="548246" y="1496060"/>
                      <a:pt x="531114" y="1506220"/>
                    </a:cubicBezTo>
                    <a:cubicBezTo>
                      <a:pt x="506639" y="1521460"/>
                      <a:pt x="467478" y="1540510"/>
                      <a:pt x="434436" y="1544320"/>
                    </a:cubicBezTo>
                    <a:cubicBezTo>
                      <a:pt x="401395" y="1548130"/>
                      <a:pt x="362234" y="1544320"/>
                      <a:pt x="330417" y="1531620"/>
                    </a:cubicBezTo>
                    <a:cubicBezTo>
                      <a:pt x="298599" y="1518920"/>
                      <a:pt x="265557" y="1490980"/>
                      <a:pt x="245977" y="1470660"/>
                    </a:cubicBezTo>
                    <a:cubicBezTo>
                      <a:pt x="231292" y="1455420"/>
                      <a:pt x="223949" y="1445260"/>
                      <a:pt x="215383" y="1426210"/>
                    </a:cubicBezTo>
                    <a:cubicBezTo>
                      <a:pt x="203145" y="1399540"/>
                      <a:pt x="184789" y="1357630"/>
                      <a:pt x="190907" y="1320800"/>
                    </a:cubicBezTo>
                    <a:cubicBezTo>
                      <a:pt x="199474" y="1271270"/>
                      <a:pt x="252096" y="1203960"/>
                      <a:pt x="296151" y="1159510"/>
                    </a:cubicBezTo>
                    <a:cubicBezTo>
                      <a:pt x="340207" y="1115060"/>
                      <a:pt x="392828" y="1069340"/>
                      <a:pt x="454017" y="1056640"/>
                    </a:cubicBezTo>
                    <a:cubicBezTo>
                      <a:pt x="524995" y="1041400"/>
                      <a:pt x="632686" y="1066800"/>
                      <a:pt x="702441" y="1099820"/>
                    </a:cubicBezTo>
                    <a:cubicBezTo>
                      <a:pt x="766076" y="1130300"/>
                      <a:pt x="818698" y="1244600"/>
                      <a:pt x="860306" y="1235710"/>
                    </a:cubicBezTo>
                    <a:cubicBezTo>
                      <a:pt x="900690" y="1226820"/>
                      <a:pt x="921494" y="1127760"/>
                      <a:pt x="950865" y="1051560"/>
                    </a:cubicBezTo>
                    <a:cubicBezTo>
                      <a:pt x="993696" y="941070"/>
                      <a:pt x="1111178" y="690880"/>
                      <a:pt x="1070794" y="629920"/>
                    </a:cubicBezTo>
                    <a:cubicBezTo>
                      <a:pt x="1042647" y="589280"/>
                      <a:pt x="915376" y="651510"/>
                      <a:pt x="874991" y="617220"/>
                    </a:cubicBezTo>
                    <a:cubicBezTo>
                      <a:pt x="835831" y="584200"/>
                      <a:pt x="823593" y="500380"/>
                      <a:pt x="824817" y="433070"/>
                    </a:cubicBezTo>
                    <a:cubicBezTo>
                      <a:pt x="826041" y="353060"/>
                      <a:pt x="867649" y="200660"/>
                      <a:pt x="903138" y="167640"/>
                    </a:cubicBezTo>
                    <a:cubicBezTo>
                      <a:pt x="919047" y="152400"/>
                      <a:pt x="941075" y="165100"/>
                      <a:pt x="956984" y="156210"/>
                    </a:cubicBezTo>
                    <a:cubicBezTo>
                      <a:pt x="975340" y="146050"/>
                      <a:pt x="987578" y="118110"/>
                      <a:pt x="1007158" y="104140"/>
                    </a:cubicBezTo>
                    <a:cubicBezTo>
                      <a:pt x="1025514" y="90170"/>
                      <a:pt x="1048766" y="78740"/>
                      <a:pt x="1070794" y="72390"/>
                    </a:cubicBezTo>
                    <a:cubicBezTo>
                      <a:pt x="1092821" y="66040"/>
                      <a:pt x="1117297" y="60960"/>
                      <a:pt x="1140548" y="62230"/>
                    </a:cubicBezTo>
                    <a:cubicBezTo>
                      <a:pt x="1163800" y="63500"/>
                      <a:pt x="1188275" y="68580"/>
                      <a:pt x="1210303" y="77470"/>
                    </a:cubicBezTo>
                    <a:cubicBezTo>
                      <a:pt x="1232330" y="86360"/>
                      <a:pt x="1253135" y="97790"/>
                      <a:pt x="1271491" y="113030"/>
                    </a:cubicBezTo>
                    <a:cubicBezTo>
                      <a:pt x="1289847" y="128270"/>
                      <a:pt x="1305756" y="148590"/>
                      <a:pt x="1317994" y="168910"/>
                    </a:cubicBezTo>
                    <a:cubicBezTo>
                      <a:pt x="1330232" y="189230"/>
                      <a:pt x="1340022" y="213360"/>
                      <a:pt x="1344917" y="236220"/>
                    </a:cubicBezTo>
                    <a:cubicBezTo>
                      <a:pt x="1349812" y="259080"/>
                      <a:pt x="1353483" y="284480"/>
                      <a:pt x="1351036" y="308610"/>
                    </a:cubicBezTo>
                    <a:cubicBezTo>
                      <a:pt x="1348588" y="332740"/>
                      <a:pt x="1342469" y="358140"/>
                      <a:pt x="1332679" y="379730"/>
                    </a:cubicBezTo>
                    <a:cubicBezTo>
                      <a:pt x="1322889" y="402590"/>
                      <a:pt x="1310651" y="424180"/>
                      <a:pt x="1294742" y="441960"/>
                    </a:cubicBezTo>
                    <a:cubicBezTo>
                      <a:pt x="1278834" y="459740"/>
                      <a:pt x="1259253" y="474980"/>
                      <a:pt x="1239673" y="486410"/>
                    </a:cubicBezTo>
                    <a:cubicBezTo>
                      <a:pt x="1218869" y="497840"/>
                      <a:pt x="1196841" y="506730"/>
                      <a:pt x="1173590" y="511810"/>
                    </a:cubicBezTo>
                    <a:cubicBezTo>
                      <a:pt x="1150338" y="516890"/>
                      <a:pt x="1125863" y="516890"/>
                      <a:pt x="1102612" y="513080"/>
                    </a:cubicBezTo>
                    <a:cubicBezTo>
                      <a:pt x="1079360" y="509270"/>
                      <a:pt x="1056108" y="501650"/>
                      <a:pt x="1035305" y="491490"/>
                    </a:cubicBezTo>
                    <a:cubicBezTo>
                      <a:pt x="1014501" y="480060"/>
                      <a:pt x="993696" y="466090"/>
                      <a:pt x="977788" y="448310"/>
                    </a:cubicBezTo>
                    <a:cubicBezTo>
                      <a:pt x="961879" y="431800"/>
                      <a:pt x="947194" y="410210"/>
                      <a:pt x="937403" y="388620"/>
                    </a:cubicBezTo>
                    <a:cubicBezTo>
                      <a:pt x="927613" y="367030"/>
                      <a:pt x="919047" y="341630"/>
                      <a:pt x="916599" y="317500"/>
                    </a:cubicBezTo>
                    <a:cubicBezTo>
                      <a:pt x="914152" y="293370"/>
                      <a:pt x="914152" y="267970"/>
                      <a:pt x="919047" y="245110"/>
                    </a:cubicBezTo>
                    <a:cubicBezTo>
                      <a:pt x="923942" y="220980"/>
                      <a:pt x="932508" y="198120"/>
                      <a:pt x="944746" y="176530"/>
                    </a:cubicBezTo>
                    <a:cubicBezTo>
                      <a:pt x="955760" y="156210"/>
                      <a:pt x="971669" y="135890"/>
                      <a:pt x="988801" y="119380"/>
                    </a:cubicBezTo>
                    <a:cubicBezTo>
                      <a:pt x="1005934" y="102870"/>
                      <a:pt x="1026738" y="88900"/>
                      <a:pt x="1048766" y="80010"/>
                    </a:cubicBezTo>
                    <a:cubicBezTo>
                      <a:pt x="1069570" y="71120"/>
                      <a:pt x="1094045" y="64770"/>
                      <a:pt x="1117297" y="63500"/>
                    </a:cubicBezTo>
                    <a:cubicBezTo>
                      <a:pt x="1140548" y="62230"/>
                      <a:pt x="1165023" y="63500"/>
                      <a:pt x="1187051" y="69850"/>
                    </a:cubicBezTo>
                    <a:cubicBezTo>
                      <a:pt x="1209079" y="76200"/>
                      <a:pt x="1232330" y="86360"/>
                      <a:pt x="1251911" y="99060"/>
                    </a:cubicBezTo>
                    <a:cubicBezTo>
                      <a:pt x="1271491" y="111760"/>
                      <a:pt x="1289847" y="129540"/>
                      <a:pt x="1304533" y="148590"/>
                    </a:cubicBezTo>
                    <a:cubicBezTo>
                      <a:pt x="1319218" y="167640"/>
                      <a:pt x="1331455" y="189230"/>
                      <a:pt x="1338798" y="212090"/>
                    </a:cubicBezTo>
                    <a:cubicBezTo>
                      <a:pt x="1346141" y="234950"/>
                      <a:pt x="1351036" y="260350"/>
                      <a:pt x="1351036" y="284480"/>
                    </a:cubicBezTo>
                    <a:cubicBezTo>
                      <a:pt x="1351036" y="308610"/>
                      <a:pt x="1348588" y="334010"/>
                      <a:pt x="1341246" y="356870"/>
                    </a:cubicBezTo>
                    <a:cubicBezTo>
                      <a:pt x="1333903" y="379730"/>
                      <a:pt x="1330232" y="401320"/>
                      <a:pt x="1309428" y="422910"/>
                    </a:cubicBezTo>
                    <a:cubicBezTo>
                      <a:pt x="1272715" y="461010"/>
                      <a:pt x="1119744" y="544830"/>
                      <a:pt x="1106283" y="529590"/>
                    </a:cubicBezTo>
                    <a:cubicBezTo>
                      <a:pt x="1094045" y="516890"/>
                      <a:pt x="1157681" y="377190"/>
                      <a:pt x="1200513" y="369570"/>
                    </a:cubicBezTo>
                    <a:cubicBezTo>
                      <a:pt x="1250687" y="360680"/>
                      <a:pt x="1358378" y="472440"/>
                      <a:pt x="1398762" y="539750"/>
                    </a:cubicBezTo>
                    <a:cubicBezTo>
                      <a:pt x="1433028" y="598170"/>
                      <a:pt x="1446489" y="675640"/>
                      <a:pt x="1442818" y="739140"/>
                    </a:cubicBezTo>
                    <a:cubicBezTo>
                      <a:pt x="1439147" y="800100"/>
                      <a:pt x="1396315" y="854710"/>
                      <a:pt x="1381630" y="915670"/>
                    </a:cubicBezTo>
                    <a:cubicBezTo>
                      <a:pt x="1365721" y="976630"/>
                      <a:pt x="1365721" y="1043940"/>
                      <a:pt x="1351036" y="1106170"/>
                    </a:cubicBezTo>
                    <a:cubicBezTo>
                      <a:pt x="1336350" y="1167130"/>
                      <a:pt x="1325337" y="1230630"/>
                      <a:pt x="1295966" y="1285240"/>
                    </a:cubicBezTo>
                    <a:cubicBezTo>
                      <a:pt x="1266596" y="1339850"/>
                      <a:pt x="1221317" y="1390650"/>
                      <a:pt x="1176037" y="1433830"/>
                    </a:cubicBezTo>
                    <a:cubicBezTo>
                      <a:pt x="1131982" y="1475740"/>
                      <a:pt x="1081808" y="1512570"/>
                      <a:pt x="1030409" y="1543050"/>
                    </a:cubicBezTo>
                    <a:cubicBezTo>
                      <a:pt x="979011" y="1573530"/>
                      <a:pt x="922718" y="1609090"/>
                      <a:pt x="865201" y="1616710"/>
                    </a:cubicBezTo>
                    <a:cubicBezTo>
                      <a:pt x="805237" y="1624330"/>
                      <a:pt x="733035" y="1612900"/>
                      <a:pt x="676742" y="1588770"/>
                    </a:cubicBezTo>
                    <a:cubicBezTo>
                      <a:pt x="621672" y="1565910"/>
                      <a:pt x="538456" y="1524000"/>
                      <a:pt x="529890" y="1479550"/>
                    </a:cubicBezTo>
                    <a:cubicBezTo>
                      <a:pt x="521324" y="1435100"/>
                      <a:pt x="618001" y="1316990"/>
                      <a:pt x="625344" y="1320800"/>
                    </a:cubicBezTo>
                    <a:cubicBezTo>
                      <a:pt x="631462" y="1323340"/>
                      <a:pt x="611882" y="1399540"/>
                      <a:pt x="599645" y="1426210"/>
                    </a:cubicBezTo>
                    <a:cubicBezTo>
                      <a:pt x="591078" y="1445260"/>
                      <a:pt x="584959" y="1455420"/>
                      <a:pt x="570274" y="1470660"/>
                    </a:cubicBezTo>
                    <a:cubicBezTo>
                      <a:pt x="550694" y="1490980"/>
                      <a:pt x="510310" y="1520190"/>
                      <a:pt x="484611" y="1531620"/>
                    </a:cubicBezTo>
                    <a:cubicBezTo>
                      <a:pt x="466254" y="1540510"/>
                      <a:pt x="454017" y="1543050"/>
                      <a:pt x="434436" y="1544320"/>
                    </a:cubicBezTo>
                    <a:cubicBezTo>
                      <a:pt x="406290" y="1545590"/>
                      <a:pt x="362234" y="1544320"/>
                      <a:pt x="330417" y="1531620"/>
                    </a:cubicBezTo>
                    <a:cubicBezTo>
                      <a:pt x="298599" y="1518920"/>
                      <a:pt x="265557" y="1490980"/>
                      <a:pt x="245977" y="1470660"/>
                    </a:cubicBezTo>
                    <a:cubicBezTo>
                      <a:pt x="231292" y="1455420"/>
                      <a:pt x="223949" y="1445260"/>
                      <a:pt x="215383" y="1426210"/>
                    </a:cubicBezTo>
                    <a:cubicBezTo>
                      <a:pt x="203145" y="1399540"/>
                      <a:pt x="194579" y="1357630"/>
                      <a:pt x="190907" y="1320800"/>
                    </a:cubicBezTo>
                    <a:cubicBezTo>
                      <a:pt x="186012" y="1281430"/>
                      <a:pt x="187236" y="1242060"/>
                      <a:pt x="190907" y="1196340"/>
                    </a:cubicBezTo>
                    <a:cubicBezTo>
                      <a:pt x="194579" y="1140460"/>
                      <a:pt x="187236" y="1060450"/>
                      <a:pt x="217830" y="1010920"/>
                    </a:cubicBezTo>
                    <a:cubicBezTo>
                      <a:pt x="250872" y="957580"/>
                      <a:pt x="346325" y="881380"/>
                      <a:pt x="390381" y="894080"/>
                    </a:cubicBezTo>
                    <a:cubicBezTo>
                      <a:pt x="435660" y="908050"/>
                      <a:pt x="429541" y="1069340"/>
                      <a:pt x="484611" y="1101090"/>
                    </a:cubicBezTo>
                    <a:cubicBezTo>
                      <a:pt x="544575" y="1135380"/>
                      <a:pt x="671847" y="1064260"/>
                      <a:pt x="751391" y="1069340"/>
                    </a:cubicBezTo>
                    <a:cubicBezTo>
                      <a:pt x="818698" y="1073150"/>
                      <a:pt x="873768" y="1093470"/>
                      <a:pt x="933732" y="1113790"/>
                    </a:cubicBezTo>
                    <a:cubicBezTo>
                      <a:pt x="997368" y="1135380"/>
                      <a:pt x="1063451" y="1162050"/>
                      <a:pt x="1122192" y="1198880"/>
                    </a:cubicBezTo>
                    <a:cubicBezTo>
                      <a:pt x="1182156" y="1236980"/>
                      <a:pt x="1248239" y="1281430"/>
                      <a:pt x="1287400" y="1339850"/>
                    </a:cubicBezTo>
                    <a:cubicBezTo>
                      <a:pt x="1326560" y="1397000"/>
                      <a:pt x="1363273" y="1479550"/>
                      <a:pt x="1357154" y="1545590"/>
                    </a:cubicBezTo>
                    <a:cubicBezTo>
                      <a:pt x="1351036" y="1611630"/>
                      <a:pt x="1304533" y="1695450"/>
                      <a:pt x="1254358" y="1734820"/>
                    </a:cubicBezTo>
                    <a:cubicBezTo>
                      <a:pt x="1206631" y="1771650"/>
                      <a:pt x="1130758" y="1774190"/>
                      <a:pt x="1068346" y="1779270"/>
                    </a:cubicBezTo>
                    <a:cubicBezTo>
                      <a:pt x="1007158" y="1784350"/>
                      <a:pt x="944746" y="1772920"/>
                      <a:pt x="883558" y="1764030"/>
                    </a:cubicBezTo>
                    <a:cubicBezTo>
                      <a:pt x="821146" y="1755140"/>
                      <a:pt x="759958" y="1746250"/>
                      <a:pt x="697546" y="1728470"/>
                    </a:cubicBezTo>
                    <a:cubicBezTo>
                      <a:pt x="631462" y="1709420"/>
                      <a:pt x="560484" y="1685290"/>
                      <a:pt x="500520" y="1653540"/>
                    </a:cubicBezTo>
                    <a:cubicBezTo>
                      <a:pt x="444227" y="1624330"/>
                      <a:pt x="394052" y="1591310"/>
                      <a:pt x="348773" y="1548130"/>
                    </a:cubicBezTo>
                    <a:cubicBezTo>
                      <a:pt x="303494" y="1504950"/>
                      <a:pt x="261886" y="1449070"/>
                      <a:pt x="230068" y="1393190"/>
                    </a:cubicBezTo>
                    <a:cubicBezTo>
                      <a:pt x="199474" y="1339850"/>
                      <a:pt x="192131" y="1277620"/>
                      <a:pt x="162761" y="1220470"/>
                    </a:cubicBezTo>
                    <a:cubicBezTo>
                      <a:pt x="130943" y="1159510"/>
                      <a:pt x="67307" y="1103630"/>
                      <a:pt x="44056" y="1040130"/>
                    </a:cubicBezTo>
                    <a:cubicBezTo>
                      <a:pt x="23252" y="980440"/>
                      <a:pt x="11014" y="911860"/>
                      <a:pt x="24476" y="850900"/>
                    </a:cubicBezTo>
                    <a:cubicBezTo>
                      <a:pt x="39161" y="784860"/>
                      <a:pt x="80769" y="702310"/>
                      <a:pt x="137062" y="657860"/>
                    </a:cubicBezTo>
                    <a:cubicBezTo>
                      <a:pt x="200698" y="607060"/>
                      <a:pt x="320626" y="574040"/>
                      <a:pt x="400171" y="579120"/>
                    </a:cubicBezTo>
                    <a:cubicBezTo>
                      <a:pt x="469926" y="582930"/>
                      <a:pt x="524995" y="638810"/>
                      <a:pt x="591078" y="661670"/>
                    </a:cubicBezTo>
                    <a:cubicBezTo>
                      <a:pt x="660833" y="685800"/>
                      <a:pt x="752615" y="676910"/>
                      <a:pt x="810132" y="720090"/>
                    </a:cubicBezTo>
                    <a:cubicBezTo>
                      <a:pt x="868873" y="764540"/>
                      <a:pt x="937403" y="857250"/>
                      <a:pt x="936180" y="928370"/>
                    </a:cubicBezTo>
                    <a:cubicBezTo>
                      <a:pt x="934956" y="1004570"/>
                      <a:pt x="848069" y="1135380"/>
                      <a:pt x="778314" y="1164590"/>
                    </a:cubicBezTo>
                    <a:cubicBezTo>
                      <a:pt x="711007" y="1192530"/>
                      <a:pt x="578841" y="1160780"/>
                      <a:pt x="526219" y="1108710"/>
                    </a:cubicBezTo>
                    <a:cubicBezTo>
                      <a:pt x="474821" y="1059180"/>
                      <a:pt x="463807" y="943610"/>
                      <a:pt x="462583" y="866140"/>
                    </a:cubicBezTo>
                    <a:cubicBezTo>
                      <a:pt x="461359" y="795020"/>
                      <a:pt x="469926" y="711200"/>
                      <a:pt x="509086" y="659130"/>
                    </a:cubicBezTo>
                    <a:cubicBezTo>
                      <a:pt x="549470" y="604520"/>
                      <a:pt x="633910" y="556260"/>
                      <a:pt x="704888" y="549910"/>
                    </a:cubicBezTo>
                    <a:cubicBezTo>
                      <a:pt x="781985" y="542290"/>
                      <a:pt x="884782" y="584200"/>
                      <a:pt x="953312" y="633730"/>
                    </a:cubicBezTo>
                    <a:cubicBezTo>
                      <a:pt x="1020619" y="681990"/>
                      <a:pt x="1092821" y="767080"/>
                      <a:pt x="1111178" y="842010"/>
                    </a:cubicBezTo>
                    <a:cubicBezTo>
                      <a:pt x="1127087" y="910590"/>
                      <a:pt x="1113625" y="1012190"/>
                      <a:pt x="1072017" y="1062990"/>
                    </a:cubicBezTo>
                    <a:cubicBezTo>
                      <a:pt x="1029186" y="1116330"/>
                      <a:pt x="917823" y="1150620"/>
                      <a:pt x="848069" y="1149350"/>
                    </a:cubicBezTo>
                    <a:cubicBezTo>
                      <a:pt x="785657" y="1148080"/>
                      <a:pt x="729364" y="1103630"/>
                      <a:pt x="673070" y="1076960"/>
                    </a:cubicBezTo>
                    <a:cubicBezTo>
                      <a:pt x="618001" y="1050290"/>
                      <a:pt x="565379" y="1027430"/>
                      <a:pt x="515205" y="988060"/>
                    </a:cubicBezTo>
                    <a:cubicBezTo>
                      <a:pt x="458912" y="944880"/>
                      <a:pt x="389157" y="885190"/>
                      <a:pt x="354892" y="821690"/>
                    </a:cubicBezTo>
                    <a:cubicBezTo>
                      <a:pt x="321850" y="760730"/>
                      <a:pt x="304717" y="684530"/>
                      <a:pt x="308389" y="617220"/>
                    </a:cubicBezTo>
                    <a:cubicBezTo>
                      <a:pt x="312060" y="549910"/>
                      <a:pt x="340207" y="473710"/>
                      <a:pt x="379367" y="416560"/>
                    </a:cubicBezTo>
                    <a:cubicBezTo>
                      <a:pt x="420975" y="355600"/>
                      <a:pt x="489506" y="297180"/>
                      <a:pt x="559260" y="264160"/>
                    </a:cubicBezTo>
                    <a:cubicBezTo>
                      <a:pt x="632686" y="228600"/>
                      <a:pt x="737930" y="200660"/>
                      <a:pt x="810132" y="215900"/>
                    </a:cubicBezTo>
                    <a:cubicBezTo>
                      <a:pt x="872544" y="228600"/>
                      <a:pt x="909257" y="269240"/>
                      <a:pt x="970445" y="323850"/>
                    </a:cubicBezTo>
                    <a:cubicBezTo>
                      <a:pt x="1079360" y="420370"/>
                      <a:pt x="1277610" y="668020"/>
                      <a:pt x="1370616" y="788670"/>
                    </a:cubicBezTo>
                    <a:cubicBezTo>
                      <a:pt x="1425685" y="859790"/>
                      <a:pt x="1466069" y="901700"/>
                      <a:pt x="1494216" y="965200"/>
                    </a:cubicBezTo>
                    <a:cubicBezTo>
                      <a:pt x="1521139" y="1024890"/>
                      <a:pt x="1544390" y="1093470"/>
                      <a:pt x="1538271" y="1158240"/>
                    </a:cubicBezTo>
                    <a:cubicBezTo>
                      <a:pt x="1530929" y="1228090"/>
                      <a:pt x="1500335" y="1325880"/>
                      <a:pt x="1442818" y="1367790"/>
                    </a:cubicBezTo>
                    <a:cubicBezTo>
                      <a:pt x="1373063" y="1418590"/>
                      <a:pt x="1213974" y="1408430"/>
                      <a:pt x="1118520" y="1395730"/>
                    </a:cubicBezTo>
                    <a:cubicBezTo>
                      <a:pt x="1038976" y="1385570"/>
                      <a:pt x="974116" y="1347470"/>
                      <a:pt x="908033" y="1318260"/>
                    </a:cubicBezTo>
                    <a:cubicBezTo>
                      <a:pt x="845621" y="1290320"/>
                      <a:pt x="780762" y="1264920"/>
                      <a:pt x="729364" y="1224280"/>
                    </a:cubicBezTo>
                    <a:cubicBezTo>
                      <a:pt x="681637" y="1186180"/>
                      <a:pt x="637581" y="1143000"/>
                      <a:pt x="608211" y="1087120"/>
                    </a:cubicBezTo>
                    <a:cubicBezTo>
                      <a:pt x="576393" y="1024890"/>
                      <a:pt x="556813" y="937260"/>
                      <a:pt x="553141" y="863600"/>
                    </a:cubicBezTo>
                    <a:cubicBezTo>
                      <a:pt x="549470" y="791210"/>
                      <a:pt x="559260" y="713740"/>
                      <a:pt x="586183" y="647700"/>
                    </a:cubicBezTo>
                    <a:cubicBezTo>
                      <a:pt x="613106" y="580390"/>
                      <a:pt x="662057" y="502920"/>
                      <a:pt x="717126" y="463550"/>
                    </a:cubicBezTo>
                    <a:cubicBezTo>
                      <a:pt x="768524" y="426720"/>
                      <a:pt x="837055" y="412750"/>
                      <a:pt x="900690" y="407670"/>
                    </a:cubicBezTo>
                    <a:cubicBezTo>
                      <a:pt x="966774" y="401320"/>
                      <a:pt x="1043871" y="408940"/>
                      <a:pt x="1106283" y="433070"/>
                    </a:cubicBezTo>
                    <a:cubicBezTo>
                      <a:pt x="1167471" y="457200"/>
                      <a:pt x="1221317" y="501650"/>
                      <a:pt x="1272715" y="552450"/>
                    </a:cubicBezTo>
                    <a:cubicBezTo>
                      <a:pt x="1331455" y="610870"/>
                      <a:pt x="1391420" y="693420"/>
                      <a:pt x="1435475" y="772160"/>
                    </a:cubicBezTo>
                    <a:cubicBezTo>
                      <a:pt x="1478307" y="849630"/>
                      <a:pt x="1519915" y="943610"/>
                      <a:pt x="1534600" y="1022350"/>
                    </a:cubicBezTo>
                    <a:cubicBezTo>
                      <a:pt x="1546838" y="1089660"/>
                      <a:pt x="1539495" y="1150620"/>
                      <a:pt x="1532153" y="1214120"/>
                    </a:cubicBezTo>
                    <a:cubicBezTo>
                      <a:pt x="1523586" y="1278890"/>
                      <a:pt x="1510125" y="1348740"/>
                      <a:pt x="1485650" y="1409700"/>
                    </a:cubicBezTo>
                    <a:cubicBezTo>
                      <a:pt x="1459951" y="1471930"/>
                      <a:pt x="1424461" y="1532890"/>
                      <a:pt x="1380406" y="1583690"/>
                    </a:cubicBezTo>
                    <a:cubicBezTo>
                      <a:pt x="1335127" y="1635760"/>
                      <a:pt x="1276386" y="1690370"/>
                      <a:pt x="1216422" y="1715770"/>
                    </a:cubicBezTo>
                    <a:cubicBezTo>
                      <a:pt x="1160128" y="1738630"/>
                      <a:pt x="1092821" y="1742440"/>
                      <a:pt x="1034081" y="1734820"/>
                    </a:cubicBezTo>
                    <a:cubicBezTo>
                      <a:pt x="975340" y="1727200"/>
                      <a:pt x="930061" y="1699260"/>
                      <a:pt x="861530" y="1668780"/>
                    </a:cubicBezTo>
                    <a:cubicBezTo>
                      <a:pt x="756286" y="1621790"/>
                      <a:pt x="577617" y="1529080"/>
                      <a:pt x="471149" y="1470660"/>
                    </a:cubicBezTo>
                    <a:cubicBezTo>
                      <a:pt x="394052" y="1428750"/>
                      <a:pt x="329193" y="1403350"/>
                      <a:pt x="276571" y="1355090"/>
                    </a:cubicBezTo>
                    <a:cubicBezTo>
                      <a:pt x="228844" y="1311910"/>
                      <a:pt x="203145" y="1261110"/>
                      <a:pt x="166432" y="1202690"/>
                    </a:cubicBezTo>
                    <a:cubicBezTo>
                      <a:pt x="119929" y="1129030"/>
                      <a:pt x="51398" y="1035050"/>
                      <a:pt x="25699" y="946150"/>
                    </a:cubicBezTo>
                    <a:cubicBezTo>
                      <a:pt x="1224" y="861060"/>
                      <a:pt x="0" y="760730"/>
                      <a:pt x="8567" y="680720"/>
                    </a:cubicBezTo>
                    <a:cubicBezTo>
                      <a:pt x="15909" y="612140"/>
                      <a:pt x="35489" y="553720"/>
                      <a:pt x="61188" y="494030"/>
                    </a:cubicBezTo>
                    <a:cubicBezTo>
                      <a:pt x="88111" y="431800"/>
                      <a:pt x="126048" y="370840"/>
                      <a:pt x="168880" y="313690"/>
                    </a:cubicBezTo>
                    <a:cubicBezTo>
                      <a:pt x="214159" y="252730"/>
                      <a:pt x="264333" y="186690"/>
                      <a:pt x="325521" y="142240"/>
                    </a:cubicBezTo>
                    <a:cubicBezTo>
                      <a:pt x="387933" y="96520"/>
                      <a:pt x="468702" y="67310"/>
                      <a:pt x="542128" y="44450"/>
                    </a:cubicBezTo>
                    <a:cubicBezTo>
                      <a:pt x="613106" y="22860"/>
                      <a:pt x="690203" y="11430"/>
                      <a:pt x="759958" y="6350"/>
                    </a:cubicBezTo>
                    <a:cubicBezTo>
                      <a:pt x="823593" y="1270"/>
                      <a:pt x="883558" y="0"/>
                      <a:pt x="944746" y="8890"/>
                    </a:cubicBezTo>
                    <a:cubicBezTo>
                      <a:pt x="1007158" y="17780"/>
                      <a:pt x="1069570" y="40640"/>
                      <a:pt x="1128311" y="63500"/>
                    </a:cubicBezTo>
                    <a:cubicBezTo>
                      <a:pt x="1187051" y="85090"/>
                      <a:pt x="1245792" y="109220"/>
                      <a:pt x="1297190" y="142240"/>
                    </a:cubicBezTo>
                    <a:cubicBezTo>
                      <a:pt x="1348588" y="175260"/>
                      <a:pt x="1390196" y="207010"/>
                      <a:pt x="1437923" y="261620"/>
                    </a:cubicBezTo>
                    <a:cubicBezTo>
                      <a:pt x="1507677" y="341630"/>
                      <a:pt x="1603131" y="501650"/>
                      <a:pt x="1650858" y="599440"/>
                    </a:cubicBezTo>
                    <a:cubicBezTo>
                      <a:pt x="1683900" y="666750"/>
                      <a:pt x="1702256" y="711200"/>
                      <a:pt x="1716941" y="778510"/>
                    </a:cubicBezTo>
                    <a:cubicBezTo>
                      <a:pt x="1735298" y="857250"/>
                      <a:pt x="1738969" y="962660"/>
                      <a:pt x="1742640" y="1043940"/>
                    </a:cubicBezTo>
                    <a:cubicBezTo>
                      <a:pt x="1746311" y="1112520"/>
                      <a:pt x="1745088" y="1168400"/>
                      <a:pt x="1741416" y="1231900"/>
                    </a:cubicBezTo>
                    <a:cubicBezTo>
                      <a:pt x="1737745" y="1296670"/>
                      <a:pt x="1736521" y="1365250"/>
                      <a:pt x="1720612" y="1427480"/>
                    </a:cubicBezTo>
                    <a:cubicBezTo>
                      <a:pt x="1704703" y="1488440"/>
                      <a:pt x="1677781" y="1545590"/>
                      <a:pt x="1645963" y="1600200"/>
                    </a:cubicBezTo>
                    <a:cubicBezTo>
                      <a:pt x="1612921" y="1656080"/>
                      <a:pt x="1570089" y="1705610"/>
                      <a:pt x="1524810" y="1755140"/>
                    </a:cubicBezTo>
                    <a:cubicBezTo>
                      <a:pt x="1477083" y="1807210"/>
                      <a:pt x="1369392" y="1910080"/>
                      <a:pt x="1365721" y="1906270"/>
                    </a:cubicBezTo>
                    <a:cubicBezTo>
                      <a:pt x="1362049" y="1902460"/>
                      <a:pt x="1497887" y="1722120"/>
                      <a:pt x="1507677" y="1727200"/>
                    </a:cubicBezTo>
                    <a:cubicBezTo>
                      <a:pt x="1512572" y="1729740"/>
                      <a:pt x="1502782" y="1760220"/>
                      <a:pt x="1495440" y="1778000"/>
                    </a:cubicBezTo>
                    <a:cubicBezTo>
                      <a:pt x="1484426" y="1803400"/>
                      <a:pt x="1463622" y="1840230"/>
                      <a:pt x="1439147" y="1863090"/>
                    </a:cubicBezTo>
                    <a:cubicBezTo>
                      <a:pt x="1415895" y="1885950"/>
                      <a:pt x="1382853" y="1903730"/>
                      <a:pt x="1352259" y="1912620"/>
                    </a:cubicBezTo>
                    <a:cubicBezTo>
                      <a:pt x="1320442" y="1921510"/>
                      <a:pt x="1283729" y="1920240"/>
                      <a:pt x="1251911" y="1912620"/>
                    </a:cubicBezTo>
                    <a:cubicBezTo>
                      <a:pt x="1220093" y="1905000"/>
                      <a:pt x="1188275" y="1887220"/>
                      <a:pt x="1163800" y="1865630"/>
                    </a:cubicBezTo>
                    <a:cubicBezTo>
                      <a:pt x="1139324" y="1844040"/>
                      <a:pt x="1117297" y="1805940"/>
                      <a:pt x="1106283" y="1780540"/>
                    </a:cubicBezTo>
                    <a:cubicBezTo>
                      <a:pt x="1098940" y="1762760"/>
                      <a:pt x="1096493" y="1748790"/>
                      <a:pt x="1094045" y="1731010"/>
                    </a:cubicBezTo>
                    <a:cubicBezTo>
                      <a:pt x="1091598" y="1711960"/>
                      <a:pt x="1089150" y="1694180"/>
                      <a:pt x="1094045" y="1668780"/>
                    </a:cubicBezTo>
                    <a:cubicBezTo>
                      <a:pt x="1102612" y="1621790"/>
                      <a:pt x="1129534" y="1487170"/>
                      <a:pt x="1168695" y="1477010"/>
                    </a:cubicBezTo>
                    <a:cubicBezTo>
                      <a:pt x="1209079" y="1466850"/>
                      <a:pt x="1272715" y="1611630"/>
                      <a:pt x="1335127" y="1621790"/>
                    </a:cubicBezTo>
                    <a:cubicBezTo>
                      <a:pt x="1401210" y="1631950"/>
                      <a:pt x="1530929" y="1499870"/>
                      <a:pt x="1555404" y="1524000"/>
                    </a:cubicBezTo>
                    <a:cubicBezTo>
                      <a:pt x="1584775" y="1554480"/>
                      <a:pt x="1477083" y="1793240"/>
                      <a:pt x="1417119" y="1875790"/>
                    </a:cubicBezTo>
                    <a:cubicBezTo>
                      <a:pt x="1374287" y="1935480"/>
                      <a:pt x="1319218" y="1964690"/>
                      <a:pt x="1265372" y="1998980"/>
                    </a:cubicBezTo>
                    <a:cubicBezTo>
                      <a:pt x="1212750" y="2032000"/>
                      <a:pt x="1158905" y="2053590"/>
                      <a:pt x="1097716" y="2078990"/>
                    </a:cubicBezTo>
                    <a:cubicBezTo>
                      <a:pt x="1026738" y="2108200"/>
                      <a:pt x="938627" y="2142490"/>
                      <a:pt x="865201" y="2164080"/>
                    </a:cubicBezTo>
                    <a:cubicBezTo>
                      <a:pt x="801566" y="2183130"/>
                      <a:pt x="747720" y="2194560"/>
                      <a:pt x="685308" y="2207260"/>
                    </a:cubicBezTo>
                    <a:cubicBezTo>
                      <a:pt x="620449" y="2221230"/>
                      <a:pt x="549470" y="2235200"/>
                      <a:pt x="482163" y="2242820"/>
                    </a:cubicBezTo>
                    <a:cubicBezTo>
                      <a:pt x="416080" y="2250440"/>
                      <a:pt x="340207" y="2251710"/>
                      <a:pt x="283913" y="2251710"/>
                    </a:cubicBezTo>
                    <a:cubicBezTo>
                      <a:pt x="241082" y="2251710"/>
                      <a:pt x="204369" y="2254250"/>
                      <a:pt x="171327" y="2245360"/>
                    </a:cubicBezTo>
                    <a:cubicBezTo>
                      <a:pt x="141957" y="2236470"/>
                      <a:pt x="115034" y="2222500"/>
                      <a:pt x="94230" y="2203450"/>
                    </a:cubicBezTo>
                    <a:cubicBezTo>
                      <a:pt x="73426" y="2184400"/>
                      <a:pt x="55070" y="2152650"/>
                      <a:pt x="45280" y="2129790"/>
                    </a:cubicBezTo>
                    <a:cubicBezTo>
                      <a:pt x="37937" y="2113280"/>
                      <a:pt x="36713" y="2103120"/>
                      <a:pt x="35489" y="2085340"/>
                    </a:cubicBezTo>
                    <a:cubicBezTo>
                      <a:pt x="34266" y="2061210"/>
                      <a:pt x="35489" y="2023110"/>
                      <a:pt x="45280" y="1996440"/>
                    </a:cubicBezTo>
                    <a:cubicBezTo>
                      <a:pt x="55070" y="1969770"/>
                      <a:pt x="73426" y="1941830"/>
                      <a:pt x="94230" y="1922780"/>
                    </a:cubicBezTo>
                    <a:cubicBezTo>
                      <a:pt x="115034" y="1903730"/>
                      <a:pt x="149299" y="1888490"/>
                      <a:pt x="171327" y="1880870"/>
                    </a:cubicBezTo>
                    <a:cubicBezTo>
                      <a:pt x="187236" y="1875790"/>
                      <a:pt x="214159" y="1875790"/>
                      <a:pt x="214159" y="1875790"/>
                    </a:cubicBezTo>
                  </a:path>
                </a:pathLst>
              </a:custGeom>
              <a:solidFill>
                <a:srgbClr val="FFFFFF"/>
              </a:solidFill>
              <a:ln cap="sq">
                <a:noFill/>
                <a:prstDash val="solid"/>
                <a:miter/>
              </a:ln>
            </p:spPr>
            <p:txBody>
              <a:bodyPr/>
              <a:lstStyle/>
              <a:p>
                <a:endParaRPr lang="tr-TR"/>
              </a:p>
            </p:txBody>
          </p:sp>
        </p:grpSp>
        <p:sp>
          <p:nvSpPr>
            <p:cNvPr id="13" name="Freeform 13"/>
            <p:cNvSpPr/>
            <p:nvPr/>
          </p:nvSpPr>
          <p:spPr>
            <a:xfrm>
              <a:off x="103906" y="146584"/>
              <a:ext cx="1746092" cy="2212789"/>
            </a:xfrm>
            <a:custGeom>
              <a:avLst/>
              <a:gdLst/>
              <a:ahLst/>
              <a:cxnLst/>
              <a:rect l="l" t="t" r="r" b="b"/>
              <a:pathLst>
                <a:path w="1746092" h="2212789">
                  <a:moveTo>
                    <a:pt x="0" y="0"/>
                  </a:moveTo>
                  <a:lnTo>
                    <a:pt x="1746092" y="0"/>
                  </a:lnTo>
                  <a:lnTo>
                    <a:pt x="1746092" y="2212790"/>
                  </a:lnTo>
                  <a:lnTo>
                    <a:pt x="0" y="2212790"/>
                  </a:lnTo>
                  <a:lnTo>
                    <a:pt x="0" y="0"/>
                  </a:lnTo>
                  <a:close/>
                </a:path>
              </a:pathLst>
            </a:custGeom>
            <a:blipFill>
              <a:blip r:embed="rId9">
                <a:alphaModFix amt="80000"/>
                <a:extLst>
                  <a:ext uri="{96DAC541-7B7A-43D3-8B79-37D633B846F1}">
                    <asvg:svgBlip xmlns:asvg="http://schemas.microsoft.com/office/drawing/2016/SVG/main" xmlns="" r:embed="rId10"/>
                  </a:ext>
                </a:extLst>
              </a:blip>
              <a:stretch>
                <a:fillRect/>
              </a:stretch>
            </a:blipFill>
            <a:ln cap="sq">
              <a:noFill/>
              <a:prstDash val="solid"/>
              <a:miter/>
            </a:ln>
          </p:spPr>
          <p:txBody>
            <a:bodyPr/>
            <a:lstStyle/>
            <a:p>
              <a:endParaRPr lang="tr-TR"/>
            </a:p>
          </p:txBody>
        </p:sp>
      </p:grpSp>
      <p:grpSp>
        <p:nvGrpSpPr>
          <p:cNvPr id="14" name="Group 14"/>
          <p:cNvGrpSpPr/>
          <p:nvPr/>
        </p:nvGrpSpPr>
        <p:grpSpPr>
          <a:xfrm rot="-31584">
            <a:off x="3390135" y="3111716"/>
            <a:ext cx="1474211" cy="1893690"/>
            <a:chOff x="0" y="0"/>
            <a:chExt cx="1965615" cy="2524919"/>
          </a:xfrm>
        </p:grpSpPr>
        <p:grpSp>
          <p:nvGrpSpPr>
            <p:cNvPr id="15" name="Group 15"/>
            <p:cNvGrpSpPr/>
            <p:nvPr/>
          </p:nvGrpSpPr>
          <p:grpSpPr>
            <a:xfrm>
              <a:off x="0" y="0"/>
              <a:ext cx="1965615" cy="2524919"/>
              <a:chOff x="0" y="0"/>
              <a:chExt cx="1831975" cy="2353252"/>
            </a:xfrm>
          </p:grpSpPr>
          <p:sp>
            <p:nvSpPr>
              <p:cNvPr id="16" name="Freeform 16"/>
              <p:cNvSpPr/>
              <p:nvPr/>
            </p:nvSpPr>
            <p:spPr>
              <a:xfrm>
                <a:off x="40384" y="44569"/>
                <a:ext cx="1746311" cy="2260294"/>
              </a:xfrm>
              <a:custGeom>
                <a:avLst/>
                <a:gdLst/>
                <a:ahLst/>
                <a:cxnLst/>
                <a:rect l="l" t="t" r="r" b="b"/>
                <a:pathLst>
                  <a:path w="1746311" h="2260294">
                    <a:moveTo>
                      <a:pt x="214159" y="1880819"/>
                    </a:moveTo>
                    <a:cubicBezTo>
                      <a:pt x="587407" y="1848984"/>
                      <a:pt x="753839" y="1819696"/>
                      <a:pt x="852964" y="1781494"/>
                    </a:cubicBezTo>
                    <a:cubicBezTo>
                      <a:pt x="921494" y="1754752"/>
                      <a:pt x="966774" y="1721644"/>
                      <a:pt x="1019395" y="1687262"/>
                    </a:cubicBezTo>
                    <a:cubicBezTo>
                      <a:pt x="1072017" y="1654153"/>
                      <a:pt x="1142996" y="1628685"/>
                      <a:pt x="1168695" y="1577749"/>
                    </a:cubicBezTo>
                    <a:cubicBezTo>
                      <a:pt x="1195618" y="1524266"/>
                      <a:pt x="1138101" y="1421120"/>
                      <a:pt x="1171142" y="1370184"/>
                    </a:cubicBezTo>
                    <a:cubicBezTo>
                      <a:pt x="1207855" y="1311607"/>
                      <a:pt x="1333903" y="1251757"/>
                      <a:pt x="1402434" y="1263218"/>
                    </a:cubicBezTo>
                    <a:cubicBezTo>
                      <a:pt x="1468517" y="1274678"/>
                      <a:pt x="1555404" y="1358723"/>
                      <a:pt x="1577432" y="1433854"/>
                    </a:cubicBezTo>
                    <a:cubicBezTo>
                      <a:pt x="1603131" y="1524266"/>
                      <a:pt x="1517468" y="1721644"/>
                      <a:pt x="1495440" y="1782767"/>
                    </a:cubicBezTo>
                    <a:cubicBezTo>
                      <a:pt x="1486873" y="1805688"/>
                      <a:pt x="1484426" y="1813329"/>
                      <a:pt x="1472188" y="1828609"/>
                    </a:cubicBezTo>
                    <a:cubicBezTo>
                      <a:pt x="1455056" y="1851531"/>
                      <a:pt x="1426909" y="1883366"/>
                      <a:pt x="1398762" y="1898647"/>
                    </a:cubicBezTo>
                    <a:cubicBezTo>
                      <a:pt x="1370616" y="1915201"/>
                      <a:pt x="1333903" y="1924115"/>
                      <a:pt x="1302085" y="1924115"/>
                    </a:cubicBezTo>
                    <a:cubicBezTo>
                      <a:pt x="1270267" y="1924115"/>
                      <a:pt x="1229883" y="1911381"/>
                      <a:pt x="1205408" y="1899920"/>
                    </a:cubicBezTo>
                    <a:cubicBezTo>
                      <a:pt x="1188275" y="1892280"/>
                      <a:pt x="1177261" y="1884639"/>
                      <a:pt x="1163800" y="1870632"/>
                    </a:cubicBezTo>
                    <a:cubicBezTo>
                      <a:pt x="1144219" y="1850258"/>
                      <a:pt x="1117297" y="1817149"/>
                      <a:pt x="1106283" y="1785314"/>
                    </a:cubicBezTo>
                    <a:cubicBezTo>
                      <a:pt x="1095269" y="1754752"/>
                      <a:pt x="1083031" y="1719097"/>
                      <a:pt x="1094045" y="1683441"/>
                    </a:cubicBezTo>
                    <a:cubicBezTo>
                      <a:pt x="1109954" y="1627412"/>
                      <a:pt x="1205408" y="1563741"/>
                      <a:pt x="1245792" y="1500071"/>
                    </a:cubicBezTo>
                    <a:cubicBezTo>
                      <a:pt x="1282505" y="1441495"/>
                      <a:pt x="1317994" y="1391832"/>
                      <a:pt x="1332679" y="1317974"/>
                    </a:cubicBezTo>
                    <a:cubicBezTo>
                      <a:pt x="1353483" y="1214828"/>
                      <a:pt x="1338798" y="1037825"/>
                      <a:pt x="1317994" y="932133"/>
                    </a:cubicBezTo>
                    <a:cubicBezTo>
                      <a:pt x="1303309" y="854455"/>
                      <a:pt x="1277610" y="797152"/>
                      <a:pt x="1247016" y="737302"/>
                    </a:cubicBezTo>
                    <a:cubicBezTo>
                      <a:pt x="1217645" y="679998"/>
                      <a:pt x="1183380" y="623969"/>
                      <a:pt x="1138101" y="581946"/>
                    </a:cubicBezTo>
                    <a:cubicBezTo>
                      <a:pt x="1092821" y="538650"/>
                      <a:pt x="1034081" y="504269"/>
                      <a:pt x="976564" y="482621"/>
                    </a:cubicBezTo>
                    <a:cubicBezTo>
                      <a:pt x="917823" y="460973"/>
                      <a:pt x="852964" y="452059"/>
                      <a:pt x="789328" y="454606"/>
                    </a:cubicBezTo>
                    <a:cubicBezTo>
                      <a:pt x="723245" y="457153"/>
                      <a:pt x="646148" y="469887"/>
                      <a:pt x="588631" y="502995"/>
                    </a:cubicBezTo>
                    <a:cubicBezTo>
                      <a:pt x="533561" y="534830"/>
                      <a:pt x="474821" y="588313"/>
                      <a:pt x="450345" y="644343"/>
                    </a:cubicBezTo>
                    <a:cubicBezTo>
                      <a:pt x="425870" y="699099"/>
                      <a:pt x="427094" y="776777"/>
                      <a:pt x="440555" y="836627"/>
                    </a:cubicBezTo>
                    <a:cubicBezTo>
                      <a:pt x="454017" y="897751"/>
                      <a:pt x="474821" y="953781"/>
                      <a:pt x="528666" y="1007263"/>
                    </a:cubicBezTo>
                    <a:cubicBezTo>
                      <a:pt x="621672" y="1100222"/>
                      <a:pt x="930061" y="1291233"/>
                      <a:pt x="1023067" y="1260671"/>
                    </a:cubicBezTo>
                    <a:cubicBezTo>
                      <a:pt x="1076913" y="1242843"/>
                      <a:pt x="1111178" y="1151158"/>
                      <a:pt x="1111178" y="1093855"/>
                    </a:cubicBezTo>
                    <a:cubicBezTo>
                      <a:pt x="1111178" y="1032732"/>
                      <a:pt x="994920" y="925765"/>
                      <a:pt x="1010829" y="905391"/>
                    </a:cubicBezTo>
                    <a:cubicBezTo>
                      <a:pt x="1025514" y="886290"/>
                      <a:pt x="1129534" y="937226"/>
                      <a:pt x="1187051" y="958874"/>
                    </a:cubicBezTo>
                    <a:cubicBezTo>
                      <a:pt x="1244568" y="980522"/>
                      <a:pt x="1357154" y="1007263"/>
                      <a:pt x="1357154" y="1034005"/>
                    </a:cubicBezTo>
                    <a:cubicBezTo>
                      <a:pt x="1357154" y="1060746"/>
                      <a:pt x="1243344" y="1119323"/>
                      <a:pt x="1184604" y="1118050"/>
                    </a:cubicBezTo>
                    <a:cubicBezTo>
                      <a:pt x="1122192" y="1116776"/>
                      <a:pt x="1059780" y="1065840"/>
                      <a:pt x="994920" y="1011084"/>
                    </a:cubicBezTo>
                    <a:cubicBezTo>
                      <a:pt x="903138" y="933406"/>
                      <a:pt x="692651" y="699099"/>
                      <a:pt x="711007" y="665991"/>
                    </a:cubicBezTo>
                    <a:cubicBezTo>
                      <a:pt x="723245" y="644343"/>
                      <a:pt x="887229" y="674905"/>
                      <a:pt x="895795" y="706740"/>
                    </a:cubicBezTo>
                    <a:cubicBezTo>
                      <a:pt x="905586" y="743669"/>
                      <a:pt x="693874" y="871009"/>
                      <a:pt x="703664" y="890110"/>
                    </a:cubicBezTo>
                    <a:cubicBezTo>
                      <a:pt x="712231" y="906664"/>
                      <a:pt x="892124" y="858275"/>
                      <a:pt x="892124" y="846814"/>
                    </a:cubicBezTo>
                    <a:cubicBezTo>
                      <a:pt x="890900" y="834080"/>
                      <a:pt x="703664" y="784418"/>
                      <a:pt x="649819" y="820073"/>
                    </a:cubicBezTo>
                    <a:cubicBezTo>
                      <a:pt x="594749" y="857002"/>
                      <a:pt x="624120" y="1040372"/>
                      <a:pt x="567827" y="1074754"/>
                    </a:cubicBezTo>
                    <a:cubicBezTo>
                      <a:pt x="512757" y="1109136"/>
                      <a:pt x="389157" y="1059473"/>
                      <a:pt x="318179" y="1030185"/>
                    </a:cubicBezTo>
                    <a:cubicBezTo>
                      <a:pt x="258214" y="1005990"/>
                      <a:pt x="161537" y="939773"/>
                      <a:pt x="166432" y="927039"/>
                    </a:cubicBezTo>
                    <a:cubicBezTo>
                      <a:pt x="171327" y="911758"/>
                      <a:pt x="325521" y="933406"/>
                      <a:pt x="389157" y="961421"/>
                    </a:cubicBezTo>
                    <a:cubicBezTo>
                      <a:pt x="445450" y="986889"/>
                      <a:pt x="493177" y="1032732"/>
                      <a:pt x="532338" y="1079848"/>
                    </a:cubicBezTo>
                    <a:cubicBezTo>
                      <a:pt x="571498" y="1126964"/>
                      <a:pt x="578841" y="1204641"/>
                      <a:pt x="624120" y="1242843"/>
                    </a:cubicBezTo>
                    <a:cubicBezTo>
                      <a:pt x="670623" y="1282319"/>
                      <a:pt x="746496" y="1293780"/>
                      <a:pt x="808908" y="1307787"/>
                    </a:cubicBezTo>
                    <a:cubicBezTo>
                      <a:pt x="868873" y="1320521"/>
                      <a:pt x="970445" y="1292506"/>
                      <a:pt x="991249" y="1325615"/>
                    </a:cubicBezTo>
                    <a:cubicBezTo>
                      <a:pt x="1013277" y="1359997"/>
                      <a:pt x="971669" y="1486064"/>
                      <a:pt x="928837" y="1516625"/>
                    </a:cubicBezTo>
                    <a:cubicBezTo>
                      <a:pt x="886005" y="1547187"/>
                      <a:pt x="796671" y="1507712"/>
                      <a:pt x="731811" y="1508985"/>
                    </a:cubicBezTo>
                    <a:cubicBezTo>
                      <a:pt x="669399" y="1510258"/>
                      <a:pt x="611882" y="1529359"/>
                      <a:pt x="548246" y="1526813"/>
                    </a:cubicBezTo>
                    <a:cubicBezTo>
                      <a:pt x="479716" y="1524266"/>
                      <a:pt x="402619" y="1517899"/>
                      <a:pt x="336535" y="1492431"/>
                    </a:cubicBezTo>
                    <a:cubicBezTo>
                      <a:pt x="268005" y="1465689"/>
                      <a:pt x="190907" y="1421120"/>
                      <a:pt x="144404" y="1367637"/>
                    </a:cubicBezTo>
                    <a:cubicBezTo>
                      <a:pt x="101573" y="1319248"/>
                      <a:pt x="80769" y="1255577"/>
                      <a:pt x="59965" y="1195727"/>
                    </a:cubicBezTo>
                    <a:cubicBezTo>
                      <a:pt x="39161" y="1137151"/>
                      <a:pt x="22028" y="1081121"/>
                      <a:pt x="18357" y="1014904"/>
                    </a:cubicBezTo>
                    <a:cubicBezTo>
                      <a:pt x="14685" y="934679"/>
                      <a:pt x="28147" y="825166"/>
                      <a:pt x="51398" y="748762"/>
                    </a:cubicBezTo>
                    <a:cubicBezTo>
                      <a:pt x="70979" y="685092"/>
                      <a:pt x="94230" y="623969"/>
                      <a:pt x="134614" y="581946"/>
                    </a:cubicBezTo>
                    <a:cubicBezTo>
                      <a:pt x="174998" y="539924"/>
                      <a:pt x="238634" y="500448"/>
                      <a:pt x="294927" y="494081"/>
                    </a:cubicBezTo>
                    <a:cubicBezTo>
                      <a:pt x="351221" y="487714"/>
                      <a:pt x="416080" y="510635"/>
                      <a:pt x="471149" y="542471"/>
                    </a:cubicBezTo>
                    <a:cubicBezTo>
                      <a:pt x="533561" y="579399"/>
                      <a:pt x="605763" y="648163"/>
                      <a:pt x="643700" y="713107"/>
                    </a:cubicBezTo>
                    <a:cubicBezTo>
                      <a:pt x="677965" y="771684"/>
                      <a:pt x="695098" y="839174"/>
                      <a:pt x="696322" y="906664"/>
                    </a:cubicBezTo>
                    <a:cubicBezTo>
                      <a:pt x="697546" y="980522"/>
                      <a:pt x="651043" y="1060746"/>
                      <a:pt x="637581" y="1139697"/>
                    </a:cubicBezTo>
                    <a:cubicBezTo>
                      <a:pt x="624120" y="1218649"/>
                      <a:pt x="635134" y="1317974"/>
                      <a:pt x="618001" y="1379098"/>
                    </a:cubicBezTo>
                    <a:cubicBezTo>
                      <a:pt x="606987" y="1419847"/>
                      <a:pt x="587407" y="1451682"/>
                      <a:pt x="570274" y="1474603"/>
                    </a:cubicBezTo>
                    <a:cubicBezTo>
                      <a:pt x="558037" y="1491157"/>
                      <a:pt x="548246" y="1500071"/>
                      <a:pt x="531114" y="1510258"/>
                    </a:cubicBezTo>
                    <a:cubicBezTo>
                      <a:pt x="506639" y="1525539"/>
                      <a:pt x="467478" y="1544640"/>
                      <a:pt x="434436" y="1548460"/>
                    </a:cubicBezTo>
                    <a:cubicBezTo>
                      <a:pt x="401395" y="1552281"/>
                      <a:pt x="362234" y="1548460"/>
                      <a:pt x="330417" y="1535726"/>
                    </a:cubicBezTo>
                    <a:cubicBezTo>
                      <a:pt x="298599" y="1522992"/>
                      <a:pt x="265557" y="1494978"/>
                      <a:pt x="245977" y="1474603"/>
                    </a:cubicBezTo>
                    <a:cubicBezTo>
                      <a:pt x="231292" y="1459322"/>
                      <a:pt x="223949" y="1449135"/>
                      <a:pt x="215383" y="1430034"/>
                    </a:cubicBezTo>
                    <a:cubicBezTo>
                      <a:pt x="203145" y="1403292"/>
                      <a:pt x="184789" y="1361270"/>
                      <a:pt x="190907" y="1324341"/>
                    </a:cubicBezTo>
                    <a:cubicBezTo>
                      <a:pt x="199474" y="1274678"/>
                      <a:pt x="252096" y="1207188"/>
                      <a:pt x="296151" y="1162619"/>
                    </a:cubicBezTo>
                    <a:cubicBezTo>
                      <a:pt x="340207" y="1118050"/>
                      <a:pt x="392828" y="1072207"/>
                      <a:pt x="454017" y="1059473"/>
                    </a:cubicBezTo>
                    <a:cubicBezTo>
                      <a:pt x="524995" y="1044192"/>
                      <a:pt x="632686" y="1069660"/>
                      <a:pt x="702441" y="1102769"/>
                    </a:cubicBezTo>
                    <a:cubicBezTo>
                      <a:pt x="766076" y="1133330"/>
                      <a:pt x="818698" y="1247937"/>
                      <a:pt x="860306" y="1239023"/>
                    </a:cubicBezTo>
                    <a:cubicBezTo>
                      <a:pt x="900690" y="1230109"/>
                      <a:pt x="921494" y="1130784"/>
                      <a:pt x="950865" y="1054379"/>
                    </a:cubicBezTo>
                    <a:cubicBezTo>
                      <a:pt x="993696" y="943593"/>
                      <a:pt x="1111178" y="692732"/>
                      <a:pt x="1070794" y="631609"/>
                    </a:cubicBezTo>
                    <a:cubicBezTo>
                      <a:pt x="1042647" y="590860"/>
                      <a:pt x="915376" y="653257"/>
                      <a:pt x="874991" y="618875"/>
                    </a:cubicBezTo>
                    <a:cubicBezTo>
                      <a:pt x="835831" y="585766"/>
                      <a:pt x="823593" y="501722"/>
                      <a:pt x="824817" y="434231"/>
                    </a:cubicBezTo>
                    <a:cubicBezTo>
                      <a:pt x="826041" y="354007"/>
                      <a:pt x="867649" y="201198"/>
                      <a:pt x="903138" y="168090"/>
                    </a:cubicBezTo>
                    <a:cubicBezTo>
                      <a:pt x="919047" y="152809"/>
                      <a:pt x="941075" y="165543"/>
                      <a:pt x="956984" y="156629"/>
                    </a:cubicBezTo>
                    <a:cubicBezTo>
                      <a:pt x="975340" y="146442"/>
                      <a:pt x="987578" y="118427"/>
                      <a:pt x="1007158" y="104419"/>
                    </a:cubicBezTo>
                    <a:cubicBezTo>
                      <a:pt x="1025514" y="90412"/>
                      <a:pt x="1048766" y="78951"/>
                      <a:pt x="1070794" y="72584"/>
                    </a:cubicBezTo>
                    <a:cubicBezTo>
                      <a:pt x="1092821" y="66217"/>
                      <a:pt x="1117297" y="61124"/>
                      <a:pt x="1140548" y="62397"/>
                    </a:cubicBezTo>
                    <a:cubicBezTo>
                      <a:pt x="1163800" y="63670"/>
                      <a:pt x="1188275" y="68764"/>
                      <a:pt x="1210303" y="77678"/>
                    </a:cubicBezTo>
                    <a:cubicBezTo>
                      <a:pt x="1232330" y="86592"/>
                      <a:pt x="1253135" y="98052"/>
                      <a:pt x="1271491" y="113333"/>
                    </a:cubicBezTo>
                    <a:cubicBezTo>
                      <a:pt x="1289847" y="128614"/>
                      <a:pt x="1305756" y="148988"/>
                      <a:pt x="1317994" y="169363"/>
                    </a:cubicBezTo>
                    <a:cubicBezTo>
                      <a:pt x="1330232" y="189737"/>
                      <a:pt x="1340022" y="213932"/>
                      <a:pt x="1344917" y="236853"/>
                    </a:cubicBezTo>
                    <a:cubicBezTo>
                      <a:pt x="1349812" y="259775"/>
                      <a:pt x="1353483" y="285243"/>
                      <a:pt x="1351036" y="309437"/>
                    </a:cubicBezTo>
                    <a:cubicBezTo>
                      <a:pt x="1348588" y="333632"/>
                      <a:pt x="1342469" y="359100"/>
                      <a:pt x="1332679" y="380748"/>
                    </a:cubicBezTo>
                    <a:cubicBezTo>
                      <a:pt x="1322889" y="403669"/>
                      <a:pt x="1310651" y="425317"/>
                      <a:pt x="1294742" y="443145"/>
                    </a:cubicBezTo>
                    <a:cubicBezTo>
                      <a:pt x="1278834" y="460973"/>
                      <a:pt x="1259253" y="476254"/>
                      <a:pt x="1239673" y="487714"/>
                    </a:cubicBezTo>
                    <a:cubicBezTo>
                      <a:pt x="1218869" y="499175"/>
                      <a:pt x="1196841" y="508089"/>
                      <a:pt x="1173590" y="513182"/>
                    </a:cubicBezTo>
                    <a:cubicBezTo>
                      <a:pt x="1150338" y="518276"/>
                      <a:pt x="1125863" y="518276"/>
                      <a:pt x="1102612" y="514456"/>
                    </a:cubicBezTo>
                    <a:cubicBezTo>
                      <a:pt x="1079360" y="510635"/>
                      <a:pt x="1056108" y="502995"/>
                      <a:pt x="1035305" y="492808"/>
                    </a:cubicBezTo>
                    <a:cubicBezTo>
                      <a:pt x="1014501" y="481347"/>
                      <a:pt x="993696" y="467340"/>
                      <a:pt x="977788" y="449512"/>
                    </a:cubicBezTo>
                    <a:cubicBezTo>
                      <a:pt x="961879" y="432958"/>
                      <a:pt x="947194" y="411310"/>
                      <a:pt x="937403" y="389662"/>
                    </a:cubicBezTo>
                    <a:cubicBezTo>
                      <a:pt x="927613" y="368014"/>
                      <a:pt x="919047" y="342546"/>
                      <a:pt x="916599" y="318351"/>
                    </a:cubicBezTo>
                    <a:cubicBezTo>
                      <a:pt x="914152" y="294157"/>
                      <a:pt x="914152" y="268689"/>
                      <a:pt x="919047" y="245767"/>
                    </a:cubicBezTo>
                    <a:cubicBezTo>
                      <a:pt x="923942" y="221573"/>
                      <a:pt x="932508" y="198651"/>
                      <a:pt x="944746" y="177003"/>
                    </a:cubicBezTo>
                    <a:cubicBezTo>
                      <a:pt x="955760" y="156629"/>
                      <a:pt x="971669" y="136254"/>
                      <a:pt x="988801" y="119700"/>
                    </a:cubicBezTo>
                    <a:cubicBezTo>
                      <a:pt x="1005934" y="103146"/>
                      <a:pt x="1026738" y="89138"/>
                      <a:pt x="1048766" y="80225"/>
                    </a:cubicBezTo>
                    <a:cubicBezTo>
                      <a:pt x="1069570" y="71311"/>
                      <a:pt x="1094045" y="64944"/>
                      <a:pt x="1117297" y="63670"/>
                    </a:cubicBezTo>
                    <a:cubicBezTo>
                      <a:pt x="1140548" y="62397"/>
                      <a:pt x="1165023" y="63670"/>
                      <a:pt x="1187051" y="70037"/>
                    </a:cubicBezTo>
                    <a:cubicBezTo>
                      <a:pt x="1209079" y="76404"/>
                      <a:pt x="1232330" y="86592"/>
                      <a:pt x="1251911" y="99326"/>
                    </a:cubicBezTo>
                    <a:cubicBezTo>
                      <a:pt x="1271491" y="112060"/>
                      <a:pt x="1289847" y="129887"/>
                      <a:pt x="1304533" y="148988"/>
                    </a:cubicBezTo>
                    <a:cubicBezTo>
                      <a:pt x="1319218" y="168090"/>
                      <a:pt x="1331455" y="189737"/>
                      <a:pt x="1338798" y="212659"/>
                    </a:cubicBezTo>
                    <a:cubicBezTo>
                      <a:pt x="1346141" y="235580"/>
                      <a:pt x="1351036" y="261048"/>
                      <a:pt x="1351036" y="285243"/>
                    </a:cubicBezTo>
                    <a:cubicBezTo>
                      <a:pt x="1351036" y="309437"/>
                      <a:pt x="1348588" y="334906"/>
                      <a:pt x="1341246" y="357827"/>
                    </a:cubicBezTo>
                    <a:cubicBezTo>
                      <a:pt x="1333903" y="380748"/>
                      <a:pt x="1330232" y="402396"/>
                      <a:pt x="1309428" y="424044"/>
                    </a:cubicBezTo>
                    <a:cubicBezTo>
                      <a:pt x="1272715" y="462246"/>
                      <a:pt x="1119744" y="546291"/>
                      <a:pt x="1106283" y="531010"/>
                    </a:cubicBezTo>
                    <a:cubicBezTo>
                      <a:pt x="1094045" y="518276"/>
                      <a:pt x="1157681" y="378201"/>
                      <a:pt x="1200513" y="370561"/>
                    </a:cubicBezTo>
                    <a:cubicBezTo>
                      <a:pt x="1250687" y="361647"/>
                      <a:pt x="1358378" y="473707"/>
                      <a:pt x="1398762" y="541197"/>
                    </a:cubicBezTo>
                    <a:cubicBezTo>
                      <a:pt x="1433028" y="599774"/>
                      <a:pt x="1446489" y="677452"/>
                      <a:pt x="1442818" y="741122"/>
                    </a:cubicBezTo>
                    <a:cubicBezTo>
                      <a:pt x="1439147" y="802245"/>
                      <a:pt x="1396315" y="857002"/>
                      <a:pt x="1381630" y="918125"/>
                    </a:cubicBezTo>
                    <a:cubicBezTo>
                      <a:pt x="1365721" y="979248"/>
                      <a:pt x="1365721" y="1046739"/>
                      <a:pt x="1351036" y="1109136"/>
                    </a:cubicBezTo>
                    <a:cubicBezTo>
                      <a:pt x="1336350" y="1170259"/>
                      <a:pt x="1325337" y="1233930"/>
                      <a:pt x="1295966" y="1288686"/>
                    </a:cubicBezTo>
                    <a:cubicBezTo>
                      <a:pt x="1266596" y="1343442"/>
                      <a:pt x="1221317" y="1394378"/>
                      <a:pt x="1176037" y="1437674"/>
                    </a:cubicBezTo>
                    <a:cubicBezTo>
                      <a:pt x="1131982" y="1479697"/>
                      <a:pt x="1081808" y="1516625"/>
                      <a:pt x="1030409" y="1547187"/>
                    </a:cubicBezTo>
                    <a:cubicBezTo>
                      <a:pt x="979011" y="1577749"/>
                      <a:pt x="922718" y="1613404"/>
                      <a:pt x="865201" y="1621044"/>
                    </a:cubicBezTo>
                    <a:cubicBezTo>
                      <a:pt x="805237" y="1628685"/>
                      <a:pt x="733035" y="1617224"/>
                      <a:pt x="676742" y="1593030"/>
                    </a:cubicBezTo>
                    <a:cubicBezTo>
                      <a:pt x="621672" y="1570108"/>
                      <a:pt x="538456" y="1528086"/>
                      <a:pt x="529890" y="1483517"/>
                    </a:cubicBezTo>
                    <a:cubicBezTo>
                      <a:pt x="521324" y="1438948"/>
                      <a:pt x="618001" y="1320521"/>
                      <a:pt x="625344" y="1324341"/>
                    </a:cubicBezTo>
                    <a:cubicBezTo>
                      <a:pt x="631462" y="1326888"/>
                      <a:pt x="611882" y="1403292"/>
                      <a:pt x="599645" y="1430034"/>
                    </a:cubicBezTo>
                    <a:cubicBezTo>
                      <a:pt x="591078" y="1449135"/>
                      <a:pt x="584959" y="1459322"/>
                      <a:pt x="570274" y="1474603"/>
                    </a:cubicBezTo>
                    <a:cubicBezTo>
                      <a:pt x="550694" y="1494978"/>
                      <a:pt x="510310" y="1524266"/>
                      <a:pt x="484611" y="1535726"/>
                    </a:cubicBezTo>
                    <a:cubicBezTo>
                      <a:pt x="466254" y="1544640"/>
                      <a:pt x="454017" y="1547187"/>
                      <a:pt x="434436" y="1548460"/>
                    </a:cubicBezTo>
                    <a:cubicBezTo>
                      <a:pt x="406290" y="1549734"/>
                      <a:pt x="362234" y="1548460"/>
                      <a:pt x="330417" y="1535726"/>
                    </a:cubicBezTo>
                    <a:cubicBezTo>
                      <a:pt x="298599" y="1522992"/>
                      <a:pt x="265557" y="1494978"/>
                      <a:pt x="245977" y="1474603"/>
                    </a:cubicBezTo>
                    <a:cubicBezTo>
                      <a:pt x="231292" y="1459322"/>
                      <a:pt x="223949" y="1449135"/>
                      <a:pt x="215383" y="1430034"/>
                    </a:cubicBezTo>
                    <a:cubicBezTo>
                      <a:pt x="203145" y="1403292"/>
                      <a:pt x="194579" y="1361270"/>
                      <a:pt x="190907" y="1324341"/>
                    </a:cubicBezTo>
                    <a:cubicBezTo>
                      <a:pt x="186012" y="1284866"/>
                      <a:pt x="187236" y="1245390"/>
                      <a:pt x="190907" y="1199548"/>
                    </a:cubicBezTo>
                    <a:cubicBezTo>
                      <a:pt x="194579" y="1143518"/>
                      <a:pt x="187236" y="1063293"/>
                      <a:pt x="217830" y="1013630"/>
                    </a:cubicBezTo>
                    <a:cubicBezTo>
                      <a:pt x="250872" y="960147"/>
                      <a:pt x="346325" y="883743"/>
                      <a:pt x="390381" y="896477"/>
                    </a:cubicBezTo>
                    <a:cubicBezTo>
                      <a:pt x="435660" y="910485"/>
                      <a:pt x="429541" y="1072207"/>
                      <a:pt x="484611" y="1104042"/>
                    </a:cubicBezTo>
                    <a:cubicBezTo>
                      <a:pt x="544575" y="1138424"/>
                      <a:pt x="671847" y="1067113"/>
                      <a:pt x="751391" y="1072207"/>
                    </a:cubicBezTo>
                    <a:cubicBezTo>
                      <a:pt x="818698" y="1076027"/>
                      <a:pt x="873768" y="1096402"/>
                      <a:pt x="933732" y="1116776"/>
                    </a:cubicBezTo>
                    <a:cubicBezTo>
                      <a:pt x="997368" y="1138424"/>
                      <a:pt x="1063451" y="1165166"/>
                      <a:pt x="1122192" y="1202094"/>
                    </a:cubicBezTo>
                    <a:cubicBezTo>
                      <a:pt x="1182156" y="1240296"/>
                      <a:pt x="1248239" y="1284866"/>
                      <a:pt x="1287400" y="1343442"/>
                    </a:cubicBezTo>
                    <a:cubicBezTo>
                      <a:pt x="1326560" y="1400745"/>
                      <a:pt x="1363273" y="1483517"/>
                      <a:pt x="1357154" y="1549734"/>
                    </a:cubicBezTo>
                    <a:cubicBezTo>
                      <a:pt x="1351036" y="1615951"/>
                      <a:pt x="1304533" y="1699996"/>
                      <a:pt x="1254358" y="1739471"/>
                    </a:cubicBezTo>
                    <a:cubicBezTo>
                      <a:pt x="1206631" y="1776400"/>
                      <a:pt x="1130758" y="1778947"/>
                      <a:pt x="1068346" y="1784040"/>
                    </a:cubicBezTo>
                    <a:cubicBezTo>
                      <a:pt x="1007158" y="1789134"/>
                      <a:pt x="944746" y="1777673"/>
                      <a:pt x="883558" y="1768759"/>
                    </a:cubicBezTo>
                    <a:cubicBezTo>
                      <a:pt x="821146" y="1759846"/>
                      <a:pt x="759958" y="1750932"/>
                      <a:pt x="697546" y="1733104"/>
                    </a:cubicBezTo>
                    <a:cubicBezTo>
                      <a:pt x="631462" y="1714003"/>
                      <a:pt x="560484" y="1689808"/>
                      <a:pt x="500520" y="1657973"/>
                    </a:cubicBezTo>
                    <a:cubicBezTo>
                      <a:pt x="444227" y="1628685"/>
                      <a:pt x="394052" y="1595576"/>
                      <a:pt x="348773" y="1552281"/>
                    </a:cubicBezTo>
                    <a:cubicBezTo>
                      <a:pt x="303494" y="1508985"/>
                      <a:pt x="261886" y="1452955"/>
                      <a:pt x="230068" y="1396925"/>
                    </a:cubicBezTo>
                    <a:cubicBezTo>
                      <a:pt x="199474" y="1343442"/>
                      <a:pt x="192131" y="1281045"/>
                      <a:pt x="162761" y="1223742"/>
                    </a:cubicBezTo>
                    <a:cubicBezTo>
                      <a:pt x="130943" y="1162619"/>
                      <a:pt x="67307" y="1106589"/>
                      <a:pt x="44056" y="1042919"/>
                    </a:cubicBezTo>
                    <a:cubicBezTo>
                      <a:pt x="23252" y="983069"/>
                      <a:pt x="11014" y="914305"/>
                      <a:pt x="24476" y="853181"/>
                    </a:cubicBezTo>
                    <a:cubicBezTo>
                      <a:pt x="39161" y="786964"/>
                      <a:pt x="80769" y="704193"/>
                      <a:pt x="137062" y="659624"/>
                    </a:cubicBezTo>
                    <a:cubicBezTo>
                      <a:pt x="200698" y="608688"/>
                      <a:pt x="320626" y="575579"/>
                      <a:pt x="400171" y="580673"/>
                    </a:cubicBezTo>
                    <a:cubicBezTo>
                      <a:pt x="469926" y="584493"/>
                      <a:pt x="524995" y="640523"/>
                      <a:pt x="591078" y="663444"/>
                    </a:cubicBezTo>
                    <a:cubicBezTo>
                      <a:pt x="660833" y="687639"/>
                      <a:pt x="752615" y="678725"/>
                      <a:pt x="810132" y="722021"/>
                    </a:cubicBezTo>
                    <a:cubicBezTo>
                      <a:pt x="868873" y="766590"/>
                      <a:pt x="937403" y="859548"/>
                      <a:pt x="936180" y="930859"/>
                    </a:cubicBezTo>
                    <a:cubicBezTo>
                      <a:pt x="934956" y="1007263"/>
                      <a:pt x="848069" y="1138424"/>
                      <a:pt x="778314" y="1167712"/>
                    </a:cubicBezTo>
                    <a:cubicBezTo>
                      <a:pt x="711007" y="1195727"/>
                      <a:pt x="578841" y="1163892"/>
                      <a:pt x="526219" y="1111683"/>
                    </a:cubicBezTo>
                    <a:cubicBezTo>
                      <a:pt x="474821" y="1062020"/>
                      <a:pt x="463807" y="946140"/>
                      <a:pt x="462583" y="868462"/>
                    </a:cubicBezTo>
                    <a:cubicBezTo>
                      <a:pt x="461359" y="797152"/>
                      <a:pt x="469926" y="713107"/>
                      <a:pt x="509086" y="660897"/>
                    </a:cubicBezTo>
                    <a:cubicBezTo>
                      <a:pt x="549470" y="606141"/>
                      <a:pt x="633910" y="557751"/>
                      <a:pt x="704888" y="551384"/>
                    </a:cubicBezTo>
                    <a:cubicBezTo>
                      <a:pt x="781985" y="543744"/>
                      <a:pt x="884782" y="585766"/>
                      <a:pt x="953312" y="635429"/>
                    </a:cubicBezTo>
                    <a:cubicBezTo>
                      <a:pt x="1020619" y="683818"/>
                      <a:pt x="1092821" y="769137"/>
                      <a:pt x="1111178" y="844267"/>
                    </a:cubicBezTo>
                    <a:cubicBezTo>
                      <a:pt x="1127087" y="913031"/>
                      <a:pt x="1113625" y="1014904"/>
                      <a:pt x="1072017" y="1065840"/>
                    </a:cubicBezTo>
                    <a:cubicBezTo>
                      <a:pt x="1029186" y="1119323"/>
                      <a:pt x="917823" y="1153705"/>
                      <a:pt x="848069" y="1152432"/>
                    </a:cubicBezTo>
                    <a:cubicBezTo>
                      <a:pt x="785657" y="1151158"/>
                      <a:pt x="729364" y="1106589"/>
                      <a:pt x="673070" y="1079847"/>
                    </a:cubicBezTo>
                    <a:cubicBezTo>
                      <a:pt x="618001" y="1053106"/>
                      <a:pt x="565379" y="1030185"/>
                      <a:pt x="515205" y="990709"/>
                    </a:cubicBezTo>
                    <a:cubicBezTo>
                      <a:pt x="458912" y="947413"/>
                      <a:pt x="389157" y="887563"/>
                      <a:pt x="354892" y="823893"/>
                    </a:cubicBezTo>
                    <a:cubicBezTo>
                      <a:pt x="321850" y="762770"/>
                      <a:pt x="304717" y="686365"/>
                      <a:pt x="308389" y="618875"/>
                    </a:cubicBezTo>
                    <a:cubicBezTo>
                      <a:pt x="312060" y="551384"/>
                      <a:pt x="340207" y="474980"/>
                      <a:pt x="379367" y="417677"/>
                    </a:cubicBezTo>
                    <a:cubicBezTo>
                      <a:pt x="420975" y="356553"/>
                      <a:pt x="489506" y="297977"/>
                      <a:pt x="559260" y="264868"/>
                    </a:cubicBezTo>
                    <a:cubicBezTo>
                      <a:pt x="632686" y="229213"/>
                      <a:pt x="737930" y="201198"/>
                      <a:pt x="810132" y="216479"/>
                    </a:cubicBezTo>
                    <a:cubicBezTo>
                      <a:pt x="872544" y="229213"/>
                      <a:pt x="909257" y="269962"/>
                      <a:pt x="970445" y="324718"/>
                    </a:cubicBezTo>
                    <a:cubicBezTo>
                      <a:pt x="1079360" y="421497"/>
                      <a:pt x="1277610" y="669811"/>
                      <a:pt x="1370616" y="790785"/>
                    </a:cubicBezTo>
                    <a:cubicBezTo>
                      <a:pt x="1425685" y="862095"/>
                      <a:pt x="1466069" y="904117"/>
                      <a:pt x="1494216" y="967788"/>
                    </a:cubicBezTo>
                    <a:cubicBezTo>
                      <a:pt x="1521139" y="1027638"/>
                      <a:pt x="1544390" y="1096402"/>
                      <a:pt x="1538271" y="1161345"/>
                    </a:cubicBezTo>
                    <a:cubicBezTo>
                      <a:pt x="1530929" y="1231383"/>
                      <a:pt x="1500335" y="1329435"/>
                      <a:pt x="1442818" y="1371457"/>
                    </a:cubicBezTo>
                    <a:cubicBezTo>
                      <a:pt x="1373063" y="1422393"/>
                      <a:pt x="1213974" y="1412206"/>
                      <a:pt x="1118520" y="1399472"/>
                    </a:cubicBezTo>
                    <a:cubicBezTo>
                      <a:pt x="1038976" y="1389285"/>
                      <a:pt x="974116" y="1351083"/>
                      <a:pt x="908033" y="1321794"/>
                    </a:cubicBezTo>
                    <a:cubicBezTo>
                      <a:pt x="845621" y="1293779"/>
                      <a:pt x="780762" y="1268311"/>
                      <a:pt x="729364" y="1227562"/>
                    </a:cubicBezTo>
                    <a:cubicBezTo>
                      <a:pt x="681637" y="1189360"/>
                      <a:pt x="637581" y="1146064"/>
                      <a:pt x="608211" y="1090035"/>
                    </a:cubicBezTo>
                    <a:cubicBezTo>
                      <a:pt x="576393" y="1027638"/>
                      <a:pt x="556813" y="939773"/>
                      <a:pt x="553141" y="865915"/>
                    </a:cubicBezTo>
                    <a:cubicBezTo>
                      <a:pt x="549470" y="793331"/>
                      <a:pt x="559260" y="715654"/>
                      <a:pt x="586183" y="649437"/>
                    </a:cubicBezTo>
                    <a:cubicBezTo>
                      <a:pt x="613106" y="581946"/>
                      <a:pt x="662057" y="504268"/>
                      <a:pt x="717126" y="464793"/>
                    </a:cubicBezTo>
                    <a:cubicBezTo>
                      <a:pt x="768524" y="427864"/>
                      <a:pt x="837055" y="413857"/>
                      <a:pt x="900690" y="408763"/>
                    </a:cubicBezTo>
                    <a:cubicBezTo>
                      <a:pt x="966774" y="402396"/>
                      <a:pt x="1043871" y="410036"/>
                      <a:pt x="1106283" y="434231"/>
                    </a:cubicBezTo>
                    <a:cubicBezTo>
                      <a:pt x="1167471" y="458426"/>
                      <a:pt x="1221317" y="502995"/>
                      <a:pt x="1272715" y="553931"/>
                    </a:cubicBezTo>
                    <a:cubicBezTo>
                      <a:pt x="1331455" y="612508"/>
                      <a:pt x="1391420" y="695279"/>
                      <a:pt x="1435475" y="774230"/>
                    </a:cubicBezTo>
                    <a:cubicBezTo>
                      <a:pt x="1478307" y="851908"/>
                      <a:pt x="1519915" y="946140"/>
                      <a:pt x="1534600" y="1025091"/>
                    </a:cubicBezTo>
                    <a:cubicBezTo>
                      <a:pt x="1546838" y="1092581"/>
                      <a:pt x="1539495" y="1153705"/>
                      <a:pt x="1532153" y="1217375"/>
                    </a:cubicBezTo>
                    <a:cubicBezTo>
                      <a:pt x="1523586" y="1282319"/>
                      <a:pt x="1510125" y="1352356"/>
                      <a:pt x="1485650" y="1413480"/>
                    </a:cubicBezTo>
                    <a:cubicBezTo>
                      <a:pt x="1459951" y="1475876"/>
                      <a:pt x="1424461" y="1537000"/>
                      <a:pt x="1380406" y="1587936"/>
                    </a:cubicBezTo>
                    <a:cubicBezTo>
                      <a:pt x="1335127" y="1640146"/>
                      <a:pt x="1276386" y="1694902"/>
                      <a:pt x="1216422" y="1720370"/>
                    </a:cubicBezTo>
                    <a:cubicBezTo>
                      <a:pt x="1160128" y="1743291"/>
                      <a:pt x="1092821" y="1747112"/>
                      <a:pt x="1034081" y="1739471"/>
                    </a:cubicBezTo>
                    <a:cubicBezTo>
                      <a:pt x="975340" y="1731831"/>
                      <a:pt x="930061" y="1703816"/>
                      <a:pt x="861530" y="1673254"/>
                    </a:cubicBezTo>
                    <a:cubicBezTo>
                      <a:pt x="756286" y="1626138"/>
                      <a:pt x="577617" y="1533180"/>
                      <a:pt x="471149" y="1474603"/>
                    </a:cubicBezTo>
                    <a:cubicBezTo>
                      <a:pt x="394052" y="1432581"/>
                      <a:pt x="329193" y="1407112"/>
                      <a:pt x="276571" y="1358723"/>
                    </a:cubicBezTo>
                    <a:cubicBezTo>
                      <a:pt x="228844" y="1315427"/>
                      <a:pt x="203145" y="1264491"/>
                      <a:pt x="166432" y="1205914"/>
                    </a:cubicBezTo>
                    <a:cubicBezTo>
                      <a:pt x="119929" y="1132057"/>
                      <a:pt x="51398" y="1037825"/>
                      <a:pt x="25699" y="948687"/>
                    </a:cubicBezTo>
                    <a:cubicBezTo>
                      <a:pt x="1224" y="863369"/>
                      <a:pt x="0" y="762770"/>
                      <a:pt x="8567" y="682545"/>
                    </a:cubicBezTo>
                    <a:cubicBezTo>
                      <a:pt x="15909" y="613781"/>
                      <a:pt x="35489" y="555205"/>
                      <a:pt x="61188" y="495355"/>
                    </a:cubicBezTo>
                    <a:cubicBezTo>
                      <a:pt x="88111" y="432958"/>
                      <a:pt x="126048" y="371834"/>
                      <a:pt x="168880" y="314531"/>
                    </a:cubicBezTo>
                    <a:cubicBezTo>
                      <a:pt x="214159" y="253408"/>
                      <a:pt x="264333" y="187191"/>
                      <a:pt x="325521" y="142621"/>
                    </a:cubicBezTo>
                    <a:cubicBezTo>
                      <a:pt x="387933" y="96779"/>
                      <a:pt x="468702" y="67490"/>
                      <a:pt x="542128" y="44569"/>
                    </a:cubicBezTo>
                    <a:cubicBezTo>
                      <a:pt x="613106" y="22921"/>
                      <a:pt x="690203" y="11461"/>
                      <a:pt x="759958" y="6367"/>
                    </a:cubicBezTo>
                    <a:cubicBezTo>
                      <a:pt x="823593" y="1273"/>
                      <a:pt x="883558" y="0"/>
                      <a:pt x="944746" y="8914"/>
                    </a:cubicBezTo>
                    <a:cubicBezTo>
                      <a:pt x="1007158" y="17828"/>
                      <a:pt x="1069570" y="40749"/>
                      <a:pt x="1128311" y="63670"/>
                    </a:cubicBezTo>
                    <a:cubicBezTo>
                      <a:pt x="1187051" y="85318"/>
                      <a:pt x="1245792" y="109513"/>
                      <a:pt x="1297190" y="142621"/>
                    </a:cubicBezTo>
                    <a:cubicBezTo>
                      <a:pt x="1348588" y="175730"/>
                      <a:pt x="1390196" y="207565"/>
                      <a:pt x="1437923" y="262321"/>
                    </a:cubicBezTo>
                    <a:cubicBezTo>
                      <a:pt x="1507677" y="342546"/>
                      <a:pt x="1603131" y="502995"/>
                      <a:pt x="1650858" y="601047"/>
                    </a:cubicBezTo>
                    <a:cubicBezTo>
                      <a:pt x="1683900" y="668538"/>
                      <a:pt x="1702256" y="713107"/>
                      <a:pt x="1716941" y="780597"/>
                    </a:cubicBezTo>
                    <a:cubicBezTo>
                      <a:pt x="1735298" y="859548"/>
                      <a:pt x="1738969" y="965241"/>
                      <a:pt x="1742640" y="1046739"/>
                    </a:cubicBezTo>
                    <a:cubicBezTo>
                      <a:pt x="1746311" y="1115503"/>
                      <a:pt x="1745088" y="1171533"/>
                      <a:pt x="1741416" y="1235203"/>
                    </a:cubicBezTo>
                    <a:cubicBezTo>
                      <a:pt x="1737745" y="1300146"/>
                      <a:pt x="1736521" y="1368910"/>
                      <a:pt x="1720612" y="1431307"/>
                    </a:cubicBezTo>
                    <a:cubicBezTo>
                      <a:pt x="1704703" y="1492431"/>
                      <a:pt x="1677781" y="1549734"/>
                      <a:pt x="1645963" y="1604490"/>
                    </a:cubicBezTo>
                    <a:cubicBezTo>
                      <a:pt x="1612921" y="1660520"/>
                      <a:pt x="1570089" y="1710183"/>
                      <a:pt x="1524810" y="1759845"/>
                    </a:cubicBezTo>
                    <a:cubicBezTo>
                      <a:pt x="1477083" y="1812055"/>
                      <a:pt x="1369392" y="1915201"/>
                      <a:pt x="1365721" y="1911381"/>
                    </a:cubicBezTo>
                    <a:cubicBezTo>
                      <a:pt x="1362049" y="1907561"/>
                      <a:pt x="1497887" y="1726737"/>
                      <a:pt x="1507677" y="1731831"/>
                    </a:cubicBezTo>
                    <a:cubicBezTo>
                      <a:pt x="1512572" y="1734377"/>
                      <a:pt x="1502782" y="1764939"/>
                      <a:pt x="1495440" y="1782767"/>
                    </a:cubicBezTo>
                    <a:cubicBezTo>
                      <a:pt x="1484426" y="1808235"/>
                      <a:pt x="1463622" y="1845164"/>
                      <a:pt x="1439147" y="1868085"/>
                    </a:cubicBezTo>
                    <a:cubicBezTo>
                      <a:pt x="1415895" y="1891006"/>
                      <a:pt x="1382853" y="1908834"/>
                      <a:pt x="1352259" y="1917748"/>
                    </a:cubicBezTo>
                    <a:cubicBezTo>
                      <a:pt x="1320442" y="1926662"/>
                      <a:pt x="1283729" y="1925388"/>
                      <a:pt x="1251911" y="1917748"/>
                    </a:cubicBezTo>
                    <a:cubicBezTo>
                      <a:pt x="1220093" y="1910107"/>
                      <a:pt x="1188275" y="1892280"/>
                      <a:pt x="1163800" y="1870632"/>
                    </a:cubicBezTo>
                    <a:cubicBezTo>
                      <a:pt x="1139324" y="1848984"/>
                      <a:pt x="1117297" y="1810782"/>
                      <a:pt x="1106283" y="1785314"/>
                    </a:cubicBezTo>
                    <a:cubicBezTo>
                      <a:pt x="1098940" y="1767486"/>
                      <a:pt x="1096493" y="1753479"/>
                      <a:pt x="1094045" y="1735651"/>
                    </a:cubicBezTo>
                    <a:cubicBezTo>
                      <a:pt x="1091598" y="1716550"/>
                      <a:pt x="1089150" y="1698722"/>
                      <a:pt x="1094045" y="1673254"/>
                    </a:cubicBezTo>
                    <a:cubicBezTo>
                      <a:pt x="1102612" y="1626138"/>
                      <a:pt x="1129534" y="1491157"/>
                      <a:pt x="1168695" y="1480970"/>
                    </a:cubicBezTo>
                    <a:cubicBezTo>
                      <a:pt x="1209079" y="1470783"/>
                      <a:pt x="1272715" y="1615951"/>
                      <a:pt x="1335127" y="1626138"/>
                    </a:cubicBezTo>
                    <a:cubicBezTo>
                      <a:pt x="1401210" y="1636325"/>
                      <a:pt x="1530929" y="1503891"/>
                      <a:pt x="1555404" y="1528086"/>
                    </a:cubicBezTo>
                    <a:cubicBezTo>
                      <a:pt x="1584775" y="1558648"/>
                      <a:pt x="1477083" y="1798048"/>
                      <a:pt x="1417119" y="1880819"/>
                    </a:cubicBezTo>
                    <a:cubicBezTo>
                      <a:pt x="1374287" y="1940669"/>
                      <a:pt x="1319218" y="1969957"/>
                      <a:pt x="1265372" y="2004339"/>
                    </a:cubicBezTo>
                    <a:cubicBezTo>
                      <a:pt x="1212750" y="2037448"/>
                      <a:pt x="1158905" y="2059096"/>
                      <a:pt x="1097716" y="2084564"/>
                    </a:cubicBezTo>
                    <a:cubicBezTo>
                      <a:pt x="1026738" y="2113852"/>
                      <a:pt x="938627" y="2148234"/>
                      <a:pt x="865201" y="2169882"/>
                    </a:cubicBezTo>
                    <a:cubicBezTo>
                      <a:pt x="801566" y="2188983"/>
                      <a:pt x="747720" y="2200444"/>
                      <a:pt x="685308" y="2213178"/>
                    </a:cubicBezTo>
                    <a:cubicBezTo>
                      <a:pt x="620449" y="2227185"/>
                      <a:pt x="549470" y="2241193"/>
                      <a:pt x="482163" y="2248833"/>
                    </a:cubicBezTo>
                    <a:cubicBezTo>
                      <a:pt x="416080" y="2256473"/>
                      <a:pt x="340207" y="2257747"/>
                      <a:pt x="283913" y="2257747"/>
                    </a:cubicBezTo>
                    <a:cubicBezTo>
                      <a:pt x="241082" y="2257747"/>
                      <a:pt x="204369" y="2260294"/>
                      <a:pt x="171327" y="2251380"/>
                    </a:cubicBezTo>
                    <a:cubicBezTo>
                      <a:pt x="141957" y="2242466"/>
                      <a:pt x="115034" y="2228459"/>
                      <a:pt x="94230" y="2209358"/>
                    </a:cubicBezTo>
                    <a:cubicBezTo>
                      <a:pt x="73426" y="2190256"/>
                      <a:pt x="55070" y="2158421"/>
                      <a:pt x="45280" y="2135500"/>
                    </a:cubicBezTo>
                    <a:cubicBezTo>
                      <a:pt x="37937" y="2118946"/>
                      <a:pt x="36713" y="2108759"/>
                      <a:pt x="35489" y="2090931"/>
                    </a:cubicBezTo>
                    <a:cubicBezTo>
                      <a:pt x="34266" y="2066736"/>
                      <a:pt x="35489" y="2028534"/>
                      <a:pt x="45280" y="2001793"/>
                    </a:cubicBezTo>
                    <a:cubicBezTo>
                      <a:pt x="55070" y="1975051"/>
                      <a:pt x="73426" y="1947036"/>
                      <a:pt x="94230" y="1927935"/>
                    </a:cubicBezTo>
                    <a:cubicBezTo>
                      <a:pt x="115034" y="1908834"/>
                      <a:pt x="149299" y="1893553"/>
                      <a:pt x="171327" y="1885913"/>
                    </a:cubicBezTo>
                    <a:cubicBezTo>
                      <a:pt x="187236" y="1880819"/>
                      <a:pt x="214159" y="1880819"/>
                      <a:pt x="214159" y="1880819"/>
                    </a:cubicBezTo>
                  </a:path>
                </a:pathLst>
              </a:custGeom>
              <a:solidFill>
                <a:srgbClr val="FFFFFF"/>
              </a:solidFill>
              <a:ln cap="sq">
                <a:noFill/>
                <a:prstDash val="solid"/>
                <a:miter/>
              </a:ln>
            </p:spPr>
            <p:txBody>
              <a:bodyPr/>
              <a:lstStyle/>
              <a:p>
                <a:endParaRPr lang="tr-TR"/>
              </a:p>
            </p:txBody>
          </p:sp>
        </p:grpSp>
        <p:sp>
          <p:nvSpPr>
            <p:cNvPr id="17" name="Freeform 17"/>
            <p:cNvSpPr/>
            <p:nvPr/>
          </p:nvSpPr>
          <p:spPr>
            <a:xfrm>
              <a:off x="77962" y="153336"/>
              <a:ext cx="1746092" cy="2212789"/>
            </a:xfrm>
            <a:custGeom>
              <a:avLst/>
              <a:gdLst/>
              <a:ahLst/>
              <a:cxnLst/>
              <a:rect l="l" t="t" r="r" b="b"/>
              <a:pathLst>
                <a:path w="1746092" h="2212789">
                  <a:moveTo>
                    <a:pt x="0" y="0"/>
                  </a:moveTo>
                  <a:lnTo>
                    <a:pt x="1746092" y="0"/>
                  </a:lnTo>
                  <a:lnTo>
                    <a:pt x="1746092" y="2212789"/>
                  </a:lnTo>
                  <a:lnTo>
                    <a:pt x="0" y="2212789"/>
                  </a:lnTo>
                  <a:lnTo>
                    <a:pt x="0" y="0"/>
                  </a:lnTo>
                  <a:close/>
                </a:path>
              </a:pathLst>
            </a:custGeom>
            <a:blipFill>
              <a:blip r:embed="rId9">
                <a:alphaModFix amt="80000"/>
                <a:extLst>
                  <a:ext uri="{96DAC541-7B7A-43D3-8B79-37D633B846F1}">
                    <asvg:svgBlip xmlns:asvg="http://schemas.microsoft.com/office/drawing/2016/SVG/main" xmlns="" r:embed="rId10"/>
                  </a:ext>
                </a:extLst>
              </a:blip>
              <a:stretch>
                <a:fillRect/>
              </a:stretch>
            </a:blipFill>
            <a:ln cap="sq">
              <a:noFill/>
              <a:prstDash val="solid"/>
              <a:miter/>
            </a:ln>
          </p:spPr>
          <p:txBody>
            <a:bodyPr/>
            <a:lstStyle/>
            <a:p>
              <a:endParaRPr lang="tr-TR"/>
            </a:p>
          </p:txBody>
        </p:sp>
      </p:grpSp>
      <p:sp>
        <p:nvSpPr>
          <p:cNvPr id="18" name="Freeform 18"/>
          <p:cNvSpPr/>
          <p:nvPr/>
        </p:nvSpPr>
        <p:spPr>
          <a:xfrm rot="1335960" flipH="1">
            <a:off x="-1120872" y="8611048"/>
            <a:ext cx="6223468" cy="6659353"/>
          </a:xfrm>
          <a:custGeom>
            <a:avLst/>
            <a:gdLst/>
            <a:ahLst/>
            <a:cxnLst/>
            <a:rect l="l" t="t" r="r" b="b"/>
            <a:pathLst>
              <a:path w="6223468" h="6659353">
                <a:moveTo>
                  <a:pt x="6223468" y="0"/>
                </a:moveTo>
                <a:lnTo>
                  <a:pt x="0" y="0"/>
                </a:lnTo>
                <a:lnTo>
                  <a:pt x="0" y="6659353"/>
                </a:lnTo>
                <a:lnTo>
                  <a:pt x="6223468" y="6659353"/>
                </a:lnTo>
                <a:lnTo>
                  <a:pt x="6223468"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tr-TR"/>
          </a:p>
        </p:txBody>
      </p:sp>
      <p:sp>
        <p:nvSpPr>
          <p:cNvPr id="19" name="TextBox 19"/>
          <p:cNvSpPr txBox="1"/>
          <p:nvPr/>
        </p:nvSpPr>
        <p:spPr>
          <a:xfrm>
            <a:off x="5197432" y="4034089"/>
            <a:ext cx="8567243" cy="2026196"/>
          </a:xfrm>
          <a:prstGeom prst="rect">
            <a:avLst/>
          </a:prstGeom>
        </p:spPr>
        <p:txBody>
          <a:bodyPr lIns="0" tIns="0" rIns="0" bIns="0" rtlCol="0" anchor="t">
            <a:spAutoFit/>
          </a:bodyPr>
          <a:lstStyle/>
          <a:p>
            <a:pPr marL="0" lvl="0" indent="0" algn="ctr">
              <a:lnSpc>
                <a:spcPts val="7920"/>
              </a:lnSpc>
              <a:spcBef>
                <a:spcPct val="0"/>
              </a:spcBef>
            </a:pPr>
            <a:r>
              <a:rPr lang="en-US" sz="7200" u="none" strike="noStrike" spc="-129" dirty="0">
                <a:solidFill>
                  <a:srgbClr val="1C1D15"/>
                </a:solidFill>
                <a:latin typeface="Fraunces Semi-Bold"/>
              </a:rPr>
              <a:t>HALKLA </a:t>
            </a:r>
            <a:r>
              <a:rPr lang="en-US" sz="7200" u="none" strike="noStrike" spc="-129" dirty="0" smtClean="0">
                <a:solidFill>
                  <a:srgbClr val="1C1D15"/>
                </a:solidFill>
                <a:latin typeface="Fraunces Semi-Bold"/>
              </a:rPr>
              <a:t>İLİŞKİLER</a:t>
            </a:r>
            <a:endParaRPr lang="en-US" sz="7200" u="none" strike="noStrike" spc="-129" dirty="0">
              <a:solidFill>
                <a:srgbClr val="1C1D15"/>
              </a:solidFill>
              <a:latin typeface="Fraunces Semi-Bold"/>
            </a:endParaRPr>
          </a:p>
        </p:txBody>
      </p:sp>
      <p:sp>
        <p:nvSpPr>
          <p:cNvPr id="20" name="Freeform 20"/>
          <p:cNvSpPr/>
          <p:nvPr/>
        </p:nvSpPr>
        <p:spPr>
          <a:xfrm rot="9255135" flipH="1">
            <a:off x="15188537" y="-1816201"/>
            <a:ext cx="2827990" cy="4114800"/>
          </a:xfrm>
          <a:custGeom>
            <a:avLst/>
            <a:gdLst/>
            <a:ahLst/>
            <a:cxnLst/>
            <a:rect l="l" t="t" r="r" b="b"/>
            <a:pathLst>
              <a:path w="2827990" h="4114800">
                <a:moveTo>
                  <a:pt x="2827990" y="0"/>
                </a:moveTo>
                <a:lnTo>
                  <a:pt x="0" y="0"/>
                </a:lnTo>
                <a:lnTo>
                  <a:pt x="0" y="4114800"/>
                </a:lnTo>
                <a:lnTo>
                  <a:pt x="2827990" y="4114800"/>
                </a:lnTo>
                <a:lnTo>
                  <a:pt x="282799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tr-TR"/>
          </a:p>
        </p:txBody>
      </p:sp>
      <p:sp>
        <p:nvSpPr>
          <p:cNvPr id="21" name="TextBox 21"/>
          <p:cNvSpPr txBox="1"/>
          <p:nvPr/>
        </p:nvSpPr>
        <p:spPr>
          <a:xfrm rot="26173">
            <a:off x="17529070" y="9621561"/>
            <a:ext cx="442535" cy="323230"/>
          </a:xfrm>
          <a:prstGeom prst="rect">
            <a:avLst/>
          </a:prstGeom>
        </p:spPr>
        <p:txBody>
          <a:bodyPr lIns="0" tIns="0" rIns="0" bIns="0" rtlCol="0" anchor="t">
            <a:spAutoFit/>
          </a:bodyPr>
          <a:lstStyle/>
          <a:p>
            <a:pPr algn="ctr">
              <a:lnSpc>
                <a:spcPts val="2355"/>
              </a:lnSpc>
            </a:pPr>
            <a:r>
              <a:rPr lang="tr-TR" sz="2403" dirty="0">
                <a:solidFill>
                  <a:srgbClr val="1C1D15"/>
                </a:solidFill>
                <a:latin typeface="Source Serif Pro Bold"/>
              </a:rPr>
              <a:t>33</a:t>
            </a:r>
            <a:endParaRPr lang="en-US" sz="2403" dirty="0">
              <a:solidFill>
                <a:srgbClr val="1C1D15"/>
              </a:solidFill>
              <a:latin typeface="Source Serif Pro Bold"/>
            </a:endParaRPr>
          </a:p>
        </p:txBody>
      </p:sp>
      <p:sp>
        <p:nvSpPr>
          <p:cNvPr id="22" name="Freeform 22"/>
          <p:cNvSpPr/>
          <p:nvPr/>
        </p:nvSpPr>
        <p:spPr>
          <a:xfrm rot="791308">
            <a:off x="665613" y="467956"/>
            <a:ext cx="1970077" cy="2015424"/>
          </a:xfrm>
          <a:custGeom>
            <a:avLst/>
            <a:gdLst/>
            <a:ahLst/>
            <a:cxnLst/>
            <a:rect l="l" t="t" r="r" b="b"/>
            <a:pathLst>
              <a:path w="1970077" h="2015424">
                <a:moveTo>
                  <a:pt x="0" y="0"/>
                </a:moveTo>
                <a:lnTo>
                  <a:pt x="1970077" y="0"/>
                </a:lnTo>
                <a:lnTo>
                  <a:pt x="1970077" y="2015424"/>
                </a:lnTo>
                <a:lnTo>
                  <a:pt x="0" y="201542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tr-T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8000">
            <a:off x="3968613" y="-4018398"/>
            <a:ext cx="10350774" cy="18323797"/>
          </a:xfrm>
          <a:custGeom>
            <a:avLst/>
            <a:gdLst/>
            <a:ahLst/>
            <a:cxnLst/>
            <a:rect l="l" t="t" r="r" b="b"/>
            <a:pathLst>
              <a:path w="10350774" h="18323797">
                <a:moveTo>
                  <a:pt x="10286937" y="0"/>
                </a:moveTo>
                <a:lnTo>
                  <a:pt x="10350774" y="18287888"/>
                </a:lnTo>
                <a:lnTo>
                  <a:pt x="63837" y="18323796"/>
                </a:lnTo>
                <a:lnTo>
                  <a:pt x="0" y="35908"/>
                </a:lnTo>
                <a:lnTo>
                  <a:pt x="10286937" y="0"/>
                </a:lnTo>
                <a:close/>
              </a:path>
            </a:pathLst>
          </a:custGeom>
          <a:blipFill>
            <a:blip r:embed="rId2"/>
            <a:stretch>
              <a:fillRect l="-20946" t="-48" r="-20494" b="-372"/>
            </a:stretch>
          </a:blipFill>
        </p:spPr>
        <p:txBody>
          <a:bodyPr/>
          <a:lstStyle/>
          <a:p>
            <a:endParaRPr lang="tr-TR"/>
          </a:p>
        </p:txBody>
      </p:sp>
      <p:grpSp>
        <p:nvGrpSpPr>
          <p:cNvPr id="3" name="Group 3"/>
          <p:cNvGrpSpPr/>
          <p:nvPr/>
        </p:nvGrpSpPr>
        <p:grpSpPr>
          <a:xfrm>
            <a:off x="1655979" y="3010719"/>
            <a:ext cx="2759133" cy="855649"/>
            <a:chOff x="0" y="0"/>
            <a:chExt cx="3503434" cy="1086468"/>
          </a:xfrm>
        </p:grpSpPr>
        <p:sp>
          <p:nvSpPr>
            <p:cNvPr id="4" name="Freeform 4"/>
            <p:cNvSpPr/>
            <p:nvPr/>
          </p:nvSpPr>
          <p:spPr>
            <a:xfrm>
              <a:off x="0" y="0"/>
              <a:ext cx="3503433" cy="1086468"/>
            </a:xfrm>
            <a:custGeom>
              <a:avLst/>
              <a:gdLst/>
              <a:ahLst/>
              <a:cxnLst/>
              <a:rect l="l" t="t" r="r" b="b"/>
              <a:pathLst>
                <a:path w="3503433" h="1086468">
                  <a:moveTo>
                    <a:pt x="0" y="0"/>
                  </a:moveTo>
                  <a:lnTo>
                    <a:pt x="3503433" y="0"/>
                  </a:lnTo>
                  <a:lnTo>
                    <a:pt x="3503433" y="1086468"/>
                  </a:lnTo>
                  <a:lnTo>
                    <a:pt x="0" y="1086468"/>
                  </a:lnTo>
                  <a:close/>
                </a:path>
              </a:pathLst>
            </a:custGeom>
            <a:solidFill>
              <a:srgbClr val="D4A982">
                <a:alpha val="80000"/>
              </a:srgbClr>
            </a:solidFill>
          </p:spPr>
          <p:txBody>
            <a:bodyPr/>
            <a:lstStyle/>
            <a:p>
              <a:endParaRPr lang="tr-TR"/>
            </a:p>
          </p:txBody>
        </p:sp>
        <p:sp>
          <p:nvSpPr>
            <p:cNvPr id="5" name="TextBox 5"/>
            <p:cNvSpPr txBox="1"/>
            <p:nvPr/>
          </p:nvSpPr>
          <p:spPr>
            <a:xfrm>
              <a:off x="0" y="-38100"/>
              <a:ext cx="3503434" cy="112456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583203" y="3010719"/>
            <a:ext cx="3134491" cy="855649"/>
            <a:chOff x="0" y="0"/>
            <a:chExt cx="3980048" cy="1086468"/>
          </a:xfrm>
        </p:grpSpPr>
        <p:sp>
          <p:nvSpPr>
            <p:cNvPr id="7" name="Freeform 7"/>
            <p:cNvSpPr/>
            <p:nvPr/>
          </p:nvSpPr>
          <p:spPr>
            <a:xfrm>
              <a:off x="0" y="0"/>
              <a:ext cx="3980048" cy="1086468"/>
            </a:xfrm>
            <a:custGeom>
              <a:avLst/>
              <a:gdLst/>
              <a:ahLst/>
              <a:cxnLst/>
              <a:rect l="l" t="t" r="r" b="b"/>
              <a:pathLst>
                <a:path w="3980048" h="1086468">
                  <a:moveTo>
                    <a:pt x="0" y="0"/>
                  </a:moveTo>
                  <a:lnTo>
                    <a:pt x="3980048" y="0"/>
                  </a:lnTo>
                  <a:lnTo>
                    <a:pt x="3980048" y="1086468"/>
                  </a:lnTo>
                  <a:lnTo>
                    <a:pt x="0" y="1086468"/>
                  </a:lnTo>
                  <a:close/>
                </a:path>
              </a:pathLst>
            </a:custGeom>
            <a:solidFill>
              <a:srgbClr val="D4A982">
                <a:alpha val="80000"/>
              </a:srgbClr>
            </a:solidFill>
          </p:spPr>
          <p:txBody>
            <a:bodyPr/>
            <a:lstStyle/>
            <a:p>
              <a:endParaRPr lang="tr-TR"/>
            </a:p>
          </p:txBody>
        </p:sp>
        <p:sp>
          <p:nvSpPr>
            <p:cNvPr id="8" name="TextBox 8"/>
            <p:cNvSpPr txBox="1"/>
            <p:nvPr/>
          </p:nvSpPr>
          <p:spPr>
            <a:xfrm>
              <a:off x="0" y="-38100"/>
              <a:ext cx="3980048" cy="1124568"/>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0800000">
            <a:off x="1600025" y="4001597"/>
            <a:ext cx="7077109" cy="5041990"/>
            <a:chOff x="0" y="0"/>
            <a:chExt cx="4041370" cy="2879219"/>
          </a:xfrm>
        </p:grpSpPr>
        <p:sp>
          <p:nvSpPr>
            <p:cNvPr id="10" name="Freeform 10"/>
            <p:cNvSpPr/>
            <p:nvPr/>
          </p:nvSpPr>
          <p:spPr>
            <a:xfrm>
              <a:off x="-2540" y="-5080"/>
              <a:ext cx="4051530" cy="2888109"/>
            </a:xfrm>
            <a:custGeom>
              <a:avLst/>
              <a:gdLst/>
              <a:ahLst/>
              <a:cxnLst/>
              <a:rect l="l" t="t" r="r" b="b"/>
              <a:pathLst>
                <a:path w="4051530" h="2888109">
                  <a:moveTo>
                    <a:pt x="4017837" y="16065"/>
                  </a:moveTo>
                  <a:lnTo>
                    <a:pt x="4003931" y="16065"/>
                  </a:lnTo>
                  <a:cubicBezTo>
                    <a:pt x="3673669" y="16065"/>
                    <a:pt x="3343406" y="18506"/>
                    <a:pt x="3014882" y="20947"/>
                  </a:cubicBezTo>
                  <a:cubicBezTo>
                    <a:pt x="2429100" y="25829"/>
                    <a:pt x="1841581" y="33152"/>
                    <a:pt x="1255799" y="34373"/>
                  </a:cubicBezTo>
                  <a:cubicBezTo>
                    <a:pt x="1028092" y="34373"/>
                    <a:pt x="800385" y="25829"/>
                    <a:pt x="572677" y="16065"/>
                  </a:cubicBezTo>
                  <a:cubicBezTo>
                    <a:pt x="384949" y="7521"/>
                    <a:pt x="193745" y="0"/>
                    <a:pt x="6016" y="9962"/>
                  </a:cubicBezTo>
                  <a:cubicBezTo>
                    <a:pt x="7755" y="202805"/>
                    <a:pt x="9493" y="395648"/>
                    <a:pt x="12969" y="587271"/>
                  </a:cubicBezTo>
                  <a:cubicBezTo>
                    <a:pt x="18184" y="1015675"/>
                    <a:pt x="26875" y="1444079"/>
                    <a:pt x="21660" y="1872484"/>
                  </a:cubicBezTo>
                  <a:cubicBezTo>
                    <a:pt x="19922" y="2084855"/>
                    <a:pt x="7755" y="2297227"/>
                    <a:pt x="2540" y="2509598"/>
                  </a:cubicBezTo>
                  <a:cubicBezTo>
                    <a:pt x="0" y="2624327"/>
                    <a:pt x="12969" y="2739057"/>
                    <a:pt x="23399" y="2852566"/>
                  </a:cubicBezTo>
                  <a:cubicBezTo>
                    <a:pt x="105095" y="2847683"/>
                    <a:pt x="188530" y="2851345"/>
                    <a:pt x="268488" y="2856227"/>
                  </a:cubicBezTo>
                  <a:cubicBezTo>
                    <a:pt x="391902" y="2863550"/>
                    <a:pt x="513578" y="2872094"/>
                    <a:pt x="636992" y="2875756"/>
                  </a:cubicBezTo>
                  <a:cubicBezTo>
                    <a:pt x="1207129" y="2888109"/>
                    <a:pt x="1779005" y="2880638"/>
                    <a:pt x="2349142" y="2870873"/>
                  </a:cubicBezTo>
                  <a:cubicBezTo>
                    <a:pt x="2910588" y="2859889"/>
                    <a:pt x="3473773" y="2847683"/>
                    <a:pt x="4036958" y="2846463"/>
                  </a:cubicBezTo>
                  <a:cubicBezTo>
                    <a:pt x="4026528" y="2685354"/>
                    <a:pt x="4014361" y="2524244"/>
                    <a:pt x="4007408" y="2361914"/>
                  </a:cubicBezTo>
                  <a:cubicBezTo>
                    <a:pt x="3990025" y="1955480"/>
                    <a:pt x="4014361" y="1550265"/>
                    <a:pt x="4030005" y="1143830"/>
                  </a:cubicBezTo>
                  <a:cubicBezTo>
                    <a:pt x="4045180" y="769129"/>
                    <a:pt x="4051530" y="391986"/>
                    <a:pt x="4017837" y="16065"/>
                  </a:cubicBezTo>
                  <a:close/>
                </a:path>
              </a:pathLst>
            </a:custGeom>
            <a:solidFill>
              <a:srgbClr val="FFD159">
                <a:alpha val="80000"/>
              </a:srgbClr>
            </a:solidFill>
            <a:ln w="12700">
              <a:solidFill>
                <a:srgbClr val="000000"/>
              </a:solidFill>
            </a:ln>
          </p:spPr>
          <p:txBody>
            <a:bodyPr/>
            <a:lstStyle/>
            <a:p>
              <a:endParaRPr lang="tr-TR"/>
            </a:p>
          </p:txBody>
        </p:sp>
      </p:grpSp>
      <p:grpSp>
        <p:nvGrpSpPr>
          <p:cNvPr id="11" name="Group 11"/>
          <p:cNvGrpSpPr/>
          <p:nvPr/>
        </p:nvGrpSpPr>
        <p:grpSpPr>
          <a:xfrm>
            <a:off x="9511736" y="4188564"/>
            <a:ext cx="7145236" cy="5069736"/>
            <a:chOff x="0" y="0"/>
            <a:chExt cx="4080274" cy="2895063"/>
          </a:xfrm>
        </p:grpSpPr>
        <p:sp>
          <p:nvSpPr>
            <p:cNvPr id="12" name="Freeform 12"/>
            <p:cNvSpPr/>
            <p:nvPr/>
          </p:nvSpPr>
          <p:spPr>
            <a:xfrm>
              <a:off x="-2540" y="-5080"/>
              <a:ext cx="4090434" cy="2903953"/>
            </a:xfrm>
            <a:custGeom>
              <a:avLst/>
              <a:gdLst/>
              <a:ahLst/>
              <a:cxnLst/>
              <a:rect l="l" t="t" r="r" b="b"/>
              <a:pathLst>
                <a:path w="4090434" h="2903953">
                  <a:moveTo>
                    <a:pt x="4056489" y="16125"/>
                  </a:moveTo>
                  <a:lnTo>
                    <a:pt x="4042450" y="16125"/>
                  </a:lnTo>
                  <a:cubicBezTo>
                    <a:pt x="3709008" y="16125"/>
                    <a:pt x="3375566" y="18580"/>
                    <a:pt x="3043880" y="21034"/>
                  </a:cubicBezTo>
                  <a:cubicBezTo>
                    <a:pt x="2452459" y="25943"/>
                    <a:pt x="1859284" y="33307"/>
                    <a:pt x="1267864" y="34534"/>
                  </a:cubicBezTo>
                  <a:cubicBezTo>
                    <a:pt x="1037964" y="34534"/>
                    <a:pt x="808065" y="25943"/>
                    <a:pt x="578166" y="16125"/>
                  </a:cubicBezTo>
                  <a:cubicBezTo>
                    <a:pt x="388630" y="7534"/>
                    <a:pt x="195585" y="0"/>
                    <a:pt x="6050" y="9989"/>
                  </a:cubicBezTo>
                  <a:cubicBezTo>
                    <a:pt x="7805" y="203893"/>
                    <a:pt x="9560" y="397797"/>
                    <a:pt x="13070" y="590474"/>
                  </a:cubicBezTo>
                  <a:cubicBezTo>
                    <a:pt x="18335" y="1021236"/>
                    <a:pt x="27109" y="1451998"/>
                    <a:pt x="21845" y="1882760"/>
                  </a:cubicBezTo>
                  <a:cubicBezTo>
                    <a:pt x="20090" y="2096300"/>
                    <a:pt x="7805" y="2309840"/>
                    <a:pt x="2540" y="2523380"/>
                  </a:cubicBezTo>
                  <a:cubicBezTo>
                    <a:pt x="0" y="2638741"/>
                    <a:pt x="13070" y="2754102"/>
                    <a:pt x="23599" y="2868235"/>
                  </a:cubicBezTo>
                  <a:cubicBezTo>
                    <a:pt x="106082" y="2863326"/>
                    <a:pt x="190320" y="2867008"/>
                    <a:pt x="271048" y="2871917"/>
                  </a:cubicBezTo>
                  <a:cubicBezTo>
                    <a:pt x="395650" y="2879280"/>
                    <a:pt x="518497" y="2887871"/>
                    <a:pt x="643099" y="2891553"/>
                  </a:cubicBezTo>
                  <a:cubicBezTo>
                    <a:pt x="1218725" y="2903953"/>
                    <a:pt x="1796106" y="2896461"/>
                    <a:pt x="2371731" y="2886644"/>
                  </a:cubicBezTo>
                  <a:cubicBezTo>
                    <a:pt x="2938582" y="2875598"/>
                    <a:pt x="3507188" y="2863326"/>
                    <a:pt x="4075794" y="2862099"/>
                  </a:cubicBezTo>
                  <a:cubicBezTo>
                    <a:pt x="4065264" y="2700103"/>
                    <a:pt x="4052980" y="2538107"/>
                    <a:pt x="4045960" y="2374884"/>
                  </a:cubicBezTo>
                  <a:cubicBezTo>
                    <a:pt x="4028410" y="1966212"/>
                    <a:pt x="4052980" y="1558768"/>
                    <a:pt x="4068774" y="1150097"/>
                  </a:cubicBezTo>
                  <a:cubicBezTo>
                    <a:pt x="4084084" y="773333"/>
                    <a:pt x="4090434" y="394116"/>
                    <a:pt x="4056489" y="16125"/>
                  </a:cubicBezTo>
                  <a:close/>
                </a:path>
              </a:pathLst>
            </a:custGeom>
            <a:solidFill>
              <a:srgbClr val="FFD159">
                <a:alpha val="80000"/>
              </a:srgbClr>
            </a:solidFill>
            <a:ln w="12700" cap="sq">
              <a:solidFill>
                <a:srgbClr val="000000"/>
              </a:solidFill>
              <a:prstDash val="solid"/>
              <a:miter/>
            </a:ln>
          </p:spPr>
          <p:txBody>
            <a:bodyPr/>
            <a:lstStyle/>
            <a:p>
              <a:endParaRPr lang="tr-TR"/>
            </a:p>
          </p:txBody>
        </p:sp>
      </p:grpSp>
      <p:sp>
        <p:nvSpPr>
          <p:cNvPr id="13" name="Freeform 13"/>
          <p:cNvSpPr/>
          <p:nvPr/>
        </p:nvSpPr>
        <p:spPr>
          <a:xfrm rot="-10380834">
            <a:off x="221053" y="210940"/>
            <a:ext cx="2152336" cy="2201878"/>
          </a:xfrm>
          <a:custGeom>
            <a:avLst/>
            <a:gdLst/>
            <a:ahLst/>
            <a:cxnLst/>
            <a:rect l="l" t="t" r="r" b="b"/>
            <a:pathLst>
              <a:path w="2152336" h="2201878">
                <a:moveTo>
                  <a:pt x="0" y="0"/>
                </a:moveTo>
                <a:lnTo>
                  <a:pt x="2152336" y="0"/>
                </a:lnTo>
                <a:lnTo>
                  <a:pt x="2152336" y="2201879"/>
                </a:lnTo>
                <a:lnTo>
                  <a:pt x="0" y="220187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tr-TR"/>
          </a:p>
        </p:txBody>
      </p:sp>
      <p:sp>
        <p:nvSpPr>
          <p:cNvPr id="14" name="TextBox 14"/>
          <p:cNvSpPr txBox="1"/>
          <p:nvPr/>
        </p:nvSpPr>
        <p:spPr>
          <a:xfrm>
            <a:off x="2806926" y="567580"/>
            <a:ext cx="13322026" cy="1296671"/>
          </a:xfrm>
          <a:prstGeom prst="rect">
            <a:avLst/>
          </a:prstGeom>
        </p:spPr>
        <p:txBody>
          <a:bodyPr lIns="0" tIns="0" rIns="0" bIns="0" rtlCol="0" anchor="t">
            <a:spAutoFit/>
          </a:bodyPr>
          <a:lstStyle/>
          <a:p>
            <a:pPr marL="0" lvl="0" indent="0" algn="l">
              <a:lnSpc>
                <a:spcPts val="5060"/>
              </a:lnSpc>
              <a:spcBef>
                <a:spcPct val="0"/>
              </a:spcBef>
            </a:pPr>
            <a:r>
              <a:rPr lang="en-US" sz="4600" spc="-82">
                <a:solidFill>
                  <a:srgbClr val="1C1D15"/>
                </a:solidFill>
                <a:latin typeface="Fraunces Semi-Bold"/>
              </a:rPr>
              <a:t>HALKLA İLİŞKİLER VE ORGANİZASYON HİZMETLERİ ALANI </a:t>
            </a:r>
          </a:p>
        </p:txBody>
      </p:sp>
      <p:sp>
        <p:nvSpPr>
          <p:cNvPr id="15" name="TextBox 15"/>
          <p:cNvSpPr txBox="1"/>
          <p:nvPr/>
        </p:nvSpPr>
        <p:spPr>
          <a:xfrm>
            <a:off x="2102112" y="3311305"/>
            <a:ext cx="1990540" cy="320350"/>
          </a:xfrm>
          <a:prstGeom prst="rect">
            <a:avLst/>
          </a:prstGeom>
        </p:spPr>
        <p:txBody>
          <a:bodyPr lIns="0" tIns="0" rIns="0" bIns="0" rtlCol="0" anchor="t">
            <a:spAutoFit/>
          </a:bodyPr>
          <a:lstStyle/>
          <a:p>
            <a:pPr>
              <a:lnSpc>
                <a:spcPts val="2549"/>
              </a:lnSpc>
            </a:pPr>
            <a:r>
              <a:rPr lang="en-US" sz="2602">
                <a:solidFill>
                  <a:srgbClr val="1C1D15"/>
                </a:solidFill>
                <a:latin typeface="Open Sauce Bold"/>
              </a:rPr>
              <a:t>AMACI</a:t>
            </a:r>
          </a:p>
        </p:txBody>
      </p:sp>
      <p:sp>
        <p:nvSpPr>
          <p:cNvPr id="16" name="TextBox 16"/>
          <p:cNvSpPr txBox="1"/>
          <p:nvPr/>
        </p:nvSpPr>
        <p:spPr>
          <a:xfrm rot="26173">
            <a:off x="10029331" y="3312635"/>
            <a:ext cx="2339693" cy="320350"/>
          </a:xfrm>
          <a:prstGeom prst="rect">
            <a:avLst/>
          </a:prstGeom>
        </p:spPr>
        <p:txBody>
          <a:bodyPr lIns="0" tIns="0" rIns="0" bIns="0" rtlCol="0" anchor="t">
            <a:spAutoFit/>
          </a:bodyPr>
          <a:lstStyle/>
          <a:p>
            <a:pPr>
              <a:lnSpc>
                <a:spcPts val="2549"/>
              </a:lnSpc>
            </a:pPr>
            <a:r>
              <a:rPr lang="en-US" sz="2602">
                <a:solidFill>
                  <a:srgbClr val="1C1D15"/>
                </a:solidFill>
                <a:latin typeface="Open Sauce Bold"/>
              </a:rPr>
              <a:t>DALLAR</a:t>
            </a:r>
          </a:p>
        </p:txBody>
      </p:sp>
      <p:sp>
        <p:nvSpPr>
          <p:cNvPr id="17" name="TextBox 17"/>
          <p:cNvSpPr txBox="1"/>
          <p:nvPr/>
        </p:nvSpPr>
        <p:spPr>
          <a:xfrm>
            <a:off x="10039757" y="4288857"/>
            <a:ext cx="6089195" cy="2682918"/>
          </a:xfrm>
          <a:prstGeom prst="rect">
            <a:avLst/>
          </a:prstGeom>
        </p:spPr>
        <p:txBody>
          <a:bodyPr lIns="0" tIns="0" rIns="0" bIns="0" rtlCol="0" anchor="t">
            <a:spAutoFit/>
          </a:bodyPr>
          <a:lstStyle/>
          <a:p>
            <a:pPr marL="604955" lvl="1" indent="-302478">
              <a:lnSpc>
                <a:spcPts val="4287"/>
              </a:lnSpc>
              <a:buFont typeface="Arial"/>
              <a:buChar char="•"/>
            </a:pPr>
            <a:r>
              <a:rPr lang="en-US" sz="2802">
                <a:solidFill>
                  <a:srgbClr val="1C1D15"/>
                </a:solidFill>
                <a:latin typeface="Open Sauce Semi-Bold"/>
              </a:rPr>
              <a:t>Halkla İlişkiler</a:t>
            </a:r>
          </a:p>
          <a:p>
            <a:pPr marL="604955" lvl="1" indent="-302478">
              <a:lnSpc>
                <a:spcPts val="4287"/>
              </a:lnSpc>
              <a:buFont typeface="Arial"/>
              <a:buChar char="•"/>
            </a:pPr>
            <a:r>
              <a:rPr lang="en-US" sz="2802">
                <a:solidFill>
                  <a:srgbClr val="1C1D15"/>
                </a:solidFill>
                <a:latin typeface="Open Sauce Semi-Bold"/>
              </a:rPr>
              <a:t>Müşteri Temsilciliği</a:t>
            </a:r>
          </a:p>
          <a:p>
            <a:pPr marL="604955" lvl="1" indent="-302478">
              <a:lnSpc>
                <a:spcPts val="4287"/>
              </a:lnSpc>
              <a:buFont typeface="Arial"/>
              <a:buChar char="•"/>
            </a:pPr>
            <a:r>
              <a:rPr lang="en-US" sz="2802">
                <a:solidFill>
                  <a:srgbClr val="1C1D15"/>
                </a:solidFill>
                <a:latin typeface="Open Sauce Semi-Bold"/>
              </a:rPr>
              <a:t>Kamuoyu Araştırmacılığı</a:t>
            </a:r>
          </a:p>
          <a:p>
            <a:pPr marL="604955" lvl="1" indent="-302478">
              <a:lnSpc>
                <a:spcPts val="4287"/>
              </a:lnSpc>
              <a:buFont typeface="Arial"/>
              <a:buChar char="•"/>
            </a:pPr>
            <a:r>
              <a:rPr lang="en-US" sz="2802">
                <a:solidFill>
                  <a:srgbClr val="1C1D15"/>
                </a:solidFill>
                <a:latin typeface="Open Sauce Semi-Bold"/>
              </a:rPr>
              <a:t>Organizasyon Sorumlusu</a:t>
            </a:r>
          </a:p>
          <a:p>
            <a:pPr marL="604955" lvl="1" indent="-302478">
              <a:lnSpc>
                <a:spcPts val="4287"/>
              </a:lnSpc>
              <a:buFont typeface="Arial"/>
              <a:buChar char="•"/>
            </a:pPr>
            <a:r>
              <a:rPr lang="en-US" sz="2802">
                <a:solidFill>
                  <a:srgbClr val="1C1D15"/>
                </a:solidFill>
                <a:latin typeface="Open Sauce Semi-Bold"/>
              </a:rPr>
              <a:t>Fuar Organizasyon Sorumlusu.</a:t>
            </a:r>
          </a:p>
        </p:txBody>
      </p:sp>
      <p:grpSp>
        <p:nvGrpSpPr>
          <p:cNvPr id="18" name="Group 18"/>
          <p:cNvGrpSpPr/>
          <p:nvPr/>
        </p:nvGrpSpPr>
        <p:grpSpPr>
          <a:xfrm>
            <a:off x="17473222" y="9467924"/>
            <a:ext cx="543705" cy="552303"/>
            <a:chOff x="0" y="0"/>
            <a:chExt cx="846253" cy="859634"/>
          </a:xfrm>
        </p:grpSpPr>
        <p:sp>
          <p:nvSpPr>
            <p:cNvPr id="19" name="Freeform 19"/>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20" name="TextBox 20"/>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rot="26173">
            <a:off x="17529070" y="9629287"/>
            <a:ext cx="442535" cy="307777"/>
          </a:xfrm>
          <a:prstGeom prst="rect">
            <a:avLst/>
          </a:prstGeom>
        </p:spPr>
        <p:txBody>
          <a:bodyPr lIns="0" tIns="0" rIns="0" bIns="0" rtlCol="0" anchor="t">
            <a:spAutoFit/>
          </a:bodyPr>
          <a:lstStyle/>
          <a:p>
            <a:pPr algn="ctr">
              <a:lnSpc>
                <a:spcPts val="2355"/>
              </a:lnSpc>
            </a:pPr>
            <a:r>
              <a:rPr lang="tr-TR" sz="2403" dirty="0">
                <a:solidFill>
                  <a:srgbClr val="1C1D15"/>
                </a:solidFill>
                <a:latin typeface="Source Serif Pro Bold"/>
              </a:rPr>
              <a:t>34</a:t>
            </a:r>
            <a:endParaRPr lang="en-US" sz="2403" dirty="0">
              <a:solidFill>
                <a:srgbClr val="1C1D15"/>
              </a:solidFill>
              <a:latin typeface="Source Serif Pro Bold"/>
            </a:endParaRPr>
          </a:p>
        </p:txBody>
      </p:sp>
      <p:sp>
        <p:nvSpPr>
          <p:cNvPr id="22" name="Freeform 22"/>
          <p:cNvSpPr/>
          <p:nvPr/>
        </p:nvSpPr>
        <p:spPr>
          <a:xfrm rot="-9393037" flipH="1">
            <a:off x="15528325" y="-1366037"/>
            <a:ext cx="6881415" cy="3791034"/>
          </a:xfrm>
          <a:custGeom>
            <a:avLst/>
            <a:gdLst/>
            <a:ahLst/>
            <a:cxnLst/>
            <a:rect l="l" t="t" r="r" b="b"/>
            <a:pathLst>
              <a:path w="6881415" h="3791034">
                <a:moveTo>
                  <a:pt x="6881416" y="0"/>
                </a:moveTo>
                <a:lnTo>
                  <a:pt x="0" y="0"/>
                </a:lnTo>
                <a:lnTo>
                  <a:pt x="0" y="3791034"/>
                </a:lnTo>
                <a:lnTo>
                  <a:pt x="6881416" y="3791034"/>
                </a:lnTo>
                <a:lnTo>
                  <a:pt x="6881416"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txBody>
          <a:bodyPr/>
          <a:lstStyle/>
          <a:p>
            <a:endParaRPr lang="tr-TR"/>
          </a:p>
        </p:txBody>
      </p:sp>
      <p:sp>
        <p:nvSpPr>
          <p:cNvPr id="23" name="Freeform 23"/>
          <p:cNvSpPr/>
          <p:nvPr/>
        </p:nvSpPr>
        <p:spPr>
          <a:xfrm rot="-9053767">
            <a:off x="-2941474" y="8570392"/>
            <a:ext cx="6325643" cy="2134905"/>
          </a:xfrm>
          <a:custGeom>
            <a:avLst/>
            <a:gdLst/>
            <a:ahLst/>
            <a:cxnLst/>
            <a:rect l="l" t="t" r="r" b="b"/>
            <a:pathLst>
              <a:path w="6325643" h="2134905">
                <a:moveTo>
                  <a:pt x="0" y="0"/>
                </a:moveTo>
                <a:lnTo>
                  <a:pt x="6325644" y="0"/>
                </a:lnTo>
                <a:lnTo>
                  <a:pt x="6325644" y="2134905"/>
                </a:lnTo>
                <a:lnTo>
                  <a:pt x="0" y="213490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tr-TR"/>
          </a:p>
        </p:txBody>
      </p:sp>
      <p:sp>
        <p:nvSpPr>
          <p:cNvPr id="24" name="TextBox 24"/>
          <p:cNvSpPr txBox="1"/>
          <p:nvPr/>
        </p:nvSpPr>
        <p:spPr>
          <a:xfrm>
            <a:off x="1849188" y="4140207"/>
            <a:ext cx="6827946" cy="4589943"/>
          </a:xfrm>
          <a:prstGeom prst="rect">
            <a:avLst/>
          </a:prstGeom>
        </p:spPr>
        <p:txBody>
          <a:bodyPr lIns="0" tIns="0" rIns="0" bIns="0" rtlCol="0" anchor="t">
            <a:spAutoFit/>
          </a:bodyPr>
          <a:lstStyle/>
          <a:p>
            <a:pPr marL="0" lvl="0" indent="0" algn="l">
              <a:lnSpc>
                <a:spcPts val="4091"/>
              </a:lnSpc>
            </a:pPr>
            <a:r>
              <a:rPr lang="en-US" sz="2464">
                <a:solidFill>
                  <a:srgbClr val="1C1D15"/>
                </a:solidFill>
                <a:latin typeface="Open Sauce Semi-Bold"/>
              </a:rPr>
              <a:t>k</a:t>
            </a:r>
            <a:r>
              <a:rPr lang="en-US" sz="2464" u="none" strike="noStrike">
                <a:solidFill>
                  <a:srgbClr val="1C1D15"/>
                </a:solidFill>
                <a:latin typeface="Open Sauce Semi-Bold"/>
              </a:rPr>
              <a:t>urumu tanıtma, kurumun çalışmaları ve kurum hakkında çevrede olumlu izlenimler oluşturabilecek ilişkileri kurma ve bu amaçla gerekli faaliyetleri planlanma, geliştirme ve yürütme, şirketleri müşterilere, müşterileri şirketlere tanıtma, müşterilerle olumlu ilişkiler geliştirilmesi için gerekli çalışmaları yürütmeye yönelik eğitim ve öğretimin verildiği alanlardır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8000">
            <a:off x="3968613" y="-4018398"/>
            <a:ext cx="10350774" cy="18323797"/>
          </a:xfrm>
          <a:custGeom>
            <a:avLst/>
            <a:gdLst/>
            <a:ahLst/>
            <a:cxnLst/>
            <a:rect l="l" t="t" r="r" b="b"/>
            <a:pathLst>
              <a:path w="10350774" h="18323797">
                <a:moveTo>
                  <a:pt x="10286937" y="0"/>
                </a:moveTo>
                <a:lnTo>
                  <a:pt x="10350774" y="18287888"/>
                </a:lnTo>
                <a:lnTo>
                  <a:pt x="63837" y="18323796"/>
                </a:lnTo>
                <a:lnTo>
                  <a:pt x="0" y="35908"/>
                </a:lnTo>
                <a:lnTo>
                  <a:pt x="10286937" y="0"/>
                </a:lnTo>
                <a:close/>
              </a:path>
            </a:pathLst>
          </a:custGeom>
          <a:blipFill>
            <a:blip r:embed="rId2"/>
            <a:stretch>
              <a:fillRect l="-20946" t="-48" r="-20494" b="-372"/>
            </a:stretch>
          </a:blipFill>
        </p:spPr>
        <p:txBody>
          <a:bodyPr/>
          <a:lstStyle/>
          <a:p>
            <a:endParaRPr lang="tr-TR"/>
          </a:p>
        </p:txBody>
      </p:sp>
      <p:grpSp>
        <p:nvGrpSpPr>
          <p:cNvPr id="3" name="Group 3"/>
          <p:cNvGrpSpPr/>
          <p:nvPr/>
        </p:nvGrpSpPr>
        <p:grpSpPr>
          <a:xfrm>
            <a:off x="1178669" y="2127758"/>
            <a:ext cx="984038" cy="999598"/>
            <a:chOff x="0" y="0"/>
            <a:chExt cx="846253" cy="859634"/>
          </a:xfrm>
        </p:grpSpPr>
        <p:sp>
          <p:nvSpPr>
            <p:cNvPr id="4" name="Freeform 4"/>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5" name="TextBox 5"/>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178669" y="3562748"/>
            <a:ext cx="984038" cy="999598"/>
            <a:chOff x="0" y="0"/>
            <a:chExt cx="846253" cy="859634"/>
          </a:xfrm>
        </p:grpSpPr>
        <p:sp>
          <p:nvSpPr>
            <p:cNvPr id="7" name="Freeform 7"/>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8" name="TextBox 8"/>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178669" y="4997738"/>
            <a:ext cx="984038" cy="999598"/>
            <a:chOff x="0" y="0"/>
            <a:chExt cx="846253" cy="859634"/>
          </a:xfrm>
        </p:grpSpPr>
        <p:sp>
          <p:nvSpPr>
            <p:cNvPr id="10" name="Freeform 10"/>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11" name="TextBox 11"/>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9434989" y="3565923"/>
            <a:ext cx="984038" cy="999598"/>
            <a:chOff x="0" y="0"/>
            <a:chExt cx="846253" cy="859634"/>
          </a:xfrm>
        </p:grpSpPr>
        <p:sp>
          <p:nvSpPr>
            <p:cNvPr id="13" name="Freeform 13"/>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14" name="TextBox 14"/>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9434989" y="2128175"/>
            <a:ext cx="984038" cy="999598"/>
            <a:chOff x="0" y="0"/>
            <a:chExt cx="846253" cy="859634"/>
          </a:xfrm>
        </p:grpSpPr>
        <p:sp>
          <p:nvSpPr>
            <p:cNvPr id="16" name="Freeform 16"/>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17" name="TextBox 17"/>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178669" y="6432728"/>
            <a:ext cx="984038" cy="999598"/>
            <a:chOff x="0" y="0"/>
            <a:chExt cx="846253" cy="859634"/>
          </a:xfrm>
        </p:grpSpPr>
        <p:sp>
          <p:nvSpPr>
            <p:cNvPr id="19" name="Freeform 19"/>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20" name="TextBox 20"/>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9477559" y="6438662"/>
            <a:ext cx="984038" cy="999598"/>
            <a:chOff x="0" y="0"/>
            <a:chExt cx="846253" cy="859634"/>
          </a:xfrm>
        </p:grpSpPr>
        <p:sp>
          <p:nvSpPr>
            <p:cNvPr id="22" name="Freeform 22"/>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23" name="TextBox 23"/>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9434989" y="5000914"/>
            <a:ext cx="984038" cy="999598"/>
            <a:chOff x="0" y="0"/>
            <a:chExt cx="846253" cy="859634"/>
          </a:xfrm>
        </p:grpSpPr>
        <p:sp>
          <p:nvSpPr>
            <p:cNvPr id="25" name="Freeform 25"/>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26" name="TextBox 26"/>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27" name="Freeform 27"/>
          <p:cNvSpPr/>
          <p:nvPr/>
        </p:nvSpPr>
        <p:spPr>
          <a:xfrm>
            <a:off x="15785967" y="551114"/>
            <a:ext cx="1640226" cy="1797060"/>
          </a:xfrm>
          <a:custGeom>
            <a:avLst/>
            <a:gdLst/>
            <a:ahLst/>
            <a:cxnLst/>
            <a:rect l="l" t="t" r="r" b="b"/>
            <a:pathLst>
              <a:path w="1640226" h="1797060">
                <a:moveTo>
                  <a:pt x="0" y="0"/>
                </a:moveTo>
                <a:lnTo>
                  <a:pt x="1640225" y="0"/>
                </a:lnTo>
                <a:lnTo>
                  <a:pt x="1640225" y="1797060"/>
                </a:lnTo>
                <a:lnTo>
                  <a:pt x="0" y="1797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tr-TR"/>
          </a:p>
        </p:txBody>
      </p:sp>
      <p:sp>
        <p:nvSpPr>
          <p:cNvPr id="28" name="Freeform 28"/>
          <p:cNvSpPr/>
          <p:nvPr/>
        </p:nvSpPr>
        <p:spPr>
          <a:xfrm rot="4016787" flipH="1">
            <a:off x="-601228" y="-1740024"/>
            <a:ext cx="2827990" cy="4114800"/>
          </a:xfrm>
          <a:custGeom>
            <a:avLst/>
            <a:gdLst/>
            <a:ahLst/>
            <a:cxnLst/>
            <a:rect l="l" t="t" r="r" b="b"/>
            <a:pathLst>
              <a:path w="2827990" h="4114800">
                <a:moveTo>
                  <a:pt x="2827990" y="0"/>
                </a:moveTo>
                <a:lnTo>
                  <a:pt x="0" y="0"/>
                </a:lnTo>
                <a:lnTo>
                  <a:pt x="0" y="4114800"/>
                </a:lnTo>
                <a:lnTo>
                  <a:pt x="2827990" y="4114800"/>
                </a:lnTo>
                <a:lnTo>
                  <a:pt x="282799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tr-TR"/>
          </a:p>
        </p:txBody>
      </p:sp>
      <p:sp>
        <p:nvSpPr>
          <p:cNvPr id="29" name="Freeform 29"/>
          <p:cNvSpPr/>
          <p:nvPr/>
        </p:nvSpPr>
        <p:spPr>
          <a:xfrm rot="-745987">
            <a:off x="14384488" y="8121501"/>
            <a:ext cx="7320682" cy="4033030"/>
          </a:xfrm>
          <a:custGeom>
            <a:avLst/>
            <a:gdLst/>
            <a:ahLst/>
            <a:cxnLst/>
            <a:rect l="l" t="t" r="r" b="b"/>
            <a:pathLst>
              <a:path w="7320682" h="4033030">
                <a:moveTo>
                  <a:pt x="0" y="0"/>
                </a:moveTo>
                <a:lnTo>
                  <a:pt x="7320682" y="0"/>
                </a:lnTo>
                <a:lnTo>
                  <a:pt x="7320682" y="4033030"/>
                </a:lnTo>
                <a:lnTo>
                  <a:pt x="0" y="40330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tr-TR"/>
          </a:p>
        </p:txBody>
      </p:sp>
      <p:sp>
        <p:nvSpPr>
          <p:cNvPr id="30" name="TextBox 30"/>
          <p:cNvSpPr txBox="1"/>
          <p:nvPr/>
        </p:nvSpPr>
        <p:spPr>
          <a:xfrm>
            <a:off x="2427824" y="1814073"/>
            <a:ext cx="6401581" cy="1289572"/>
          </a:xfrm>
          <a:prstGeom prst="rect">
            <a:avLst/>
          </a:prstGeom>
        </p:spPr>
        <p:txBody>
          <a:bodyPr lIns="0" tIns="0" rIns="0" bIns="0" rtlCol="0" anchor="t">
            <a:spAutoFit/>
          </a:bodyPr>
          <a:lstStyle/>
          <a:p>
            <a:pPr marL="0" lvl="0" indent="0" algn="l">
              <a:lnSpc>
                <a:spcPts val="5180"/>
              </a:lnSpc>
              <a:spcBef>
                <a:spcPct val="0"/>
              </a:spcBef>
            </a:pPr>
            <a:r>
              <a:rPr lang="en-US" sz="3700" u="none" strike="noStrike">
                <a:solidFill>
                  <a:srgbClr val="1C1D15"/>
                </a:solidFill>
                <a:latin typeface="Open Sauce Medium"/>
              </a:rPr>
              <a:t>Halkla ilişkiler ve tanıtım ajanslarında, </a:t>
            </a:r>
          </a:p>
        </p:txBody>
      </p:sp>
      <p:sp>
        <p:nvSpPr>
          <p:cNvPr id="31" name="TextBox 31"/>
          <p:cNvSpPr txBox="1"/>
          <p:nvPr/>
        </p:nvSpPr>
        <p:spPr>
          <a:xfrm>
            <a:off x="2427824" y="3486548"/>
            <a:ext cx="6552326" cy="1296670"/>
          </a:xfrm>
          <a:prstGeom prst="rect">
            <a:avLst/>
          </a:prstGeom>
        </p:spPr>
        <p:txBody>
          <a:bodyPr lIns="0" tIns="0" rIns="0" bIns="0" rtlCol="0" anchor="t">
            <a:spAutoFit/>
          </a:bodyPr>
          <a:lstStyle/>
          <a:p>
            <a:pPr marL="0" lvl="0" indent="0" algn="l">
              <a:lnSpc>
                <a:spcPts val="5180"/>
              </a:lnSpc>
              <a:spcBef>
                <a:spcPct val="0"/>
              </a:spcBef>
            </a:pPr>
            <a:r>
              <a:rPr lang="en-US" sz="3700" u="none" strike="noStrike">
                <a:solidFill>
                  <a:srgbClr val="1C1D15"/>
                </a:solidFill>
                <a:latin typeface="Open Sauce Medium"/>
              </a:rPr>
              <a:t>Görsel ve işitsel medya kuruluşlarında</a:t>
            </a:r>
          </a:p>
        </p:txBody>
      </p:sp>
      <p:sp>
        <p:nvSpPr>
          <p:cNvPr id="32" name="TextBox 32"/>
          <p:cNvSpPr txBox="1"/>
          <p:nvPr/>
        </p:nvSpPr>
        <p:spPr>
          <a:xfrm>
            <a:off x="2427824" y="5122829"/>
            <a:ext cx="6552326" cy="639445"/>
          </a:xfrm>
          <a:prstGeom prst="rect">
            <a:avLst/>
          </a:prstGeom>
        </p:spPr>
        <p:txBody>
          <a:bodyPr lIns="0" tIns="0" rIns="0" bIns="0" rtlCol="0" anchor="t">
            <a:spAutoFit/>
          </a:bodyPr>
          <a:lstStyle/>
          <a:p>
            <a:pPr marL="0" lvl="0" indent="0" algn="l">
              <a:lnSpc>
                <a:spcPts val="5180"/>
              </a:lnSpc>
              <a:spcBef>
                <a:spcPct val="0"/>
              </a:spcBef>
            </a:pPr>
            <a:r>
              <a:rPr lang="en-US" sz="3700" u="none" strike="noStrike">
                <a:solidFill>
                  <a:srgbClr val="1C1D15"/>
                </a:solidFill>
                <a:latin typeface="Open Sauce Medium"/>
              </a:rPr>
              <a:t>Medya takip ajanslarında</a:t>
            </a:r>
          </a:p>
        </p:txBody>
      </p:sp>
      <p:sp>
        <p:nvSpPr>
          <p:cNvPr id="33" name="TextBox 33"/>
          <p:cNvSpPr txBox="1"/>
          <p:nvPr/>
        </p:nvSpPr>
        <p:spPr>
          <a:xfrm>
            <a:off x="10684129" y="3379287"/>
            <a:ext cx="7360700" cy="1296670"/>
          </a:xfrm>
          <a:prstGeom prst="rect">
            <a:avLst/>
          </a:prstGeom>
        </p:spPr>
        <p:txBody>
          <a:bodyPr lIns="0" tIns="0" rIns="0" bIns="0" rtlCol="0" anchor="t">
            <a:spAutoFit/>
          </a:bodyPr>
          <a:lstStyle/>
          <a:p>
            <a:pPr marL="0" lvl="0" indent="0" algn="l">
              <a:lnSpc>
                <a:spcPts val="5180"/>
              </a:lnSpc>
              <a:spcBef>
                <a:spcPct val="0"/>
              </a:spcBef>
            </a:pPr>
            <a:r>
              <a:rPr lang="en-US" sz="3700" u="none" strike="noStrike">
                <a:solidFill>
                  <a:srgbClr val="1C1D15"/>
                </a:solidFill>
                <a:latin typeface="Open Sauce Medium"/>
              </a:rPr>
              <a:t>Şirketlerin müşteri ilişkileri birimleri</a:t>
            </a:r>
          </a:p>
        </p:txBody>
      </p:sp>
      <p:sp>
        <p:nvSpPr>
          <p:cNvPr id="34" name="TextBox 34"/>
          <p:cNvSpPr txBox="1"/>
          <p:nvPr/>
        </p:nvSpPr>
        <p:spPr>
          <a:xfrm>
            <a:off x="10684133" y="2271974"/>
            <a:ext cx="5879377" cy="639445"/>
          </a:xfrm>
          <a:prstGeom prst="rect">
            <a:avLst/>
          </a:prstGeom>
        </p:spPr>
        <p:txBody>
          <a:bodyPr lIns="0" tIns="0" rIns="0" bIns="0" rtlCol="0" anchor="t">
            <a:spAutoFit/>
          </a:bodyPr>
          <a:lstStyle/>
          <a:p>
            <a:pPr marL="0" lvl="0" indent="0" algn="l">
              <a:lnSpc>
                <a:spcPts val="5180"/>
              </a:lnSpc>
              <a:spcBef>
                <a:spcPct val="0"/>
              </a:spcBef>
            </a:pPr>
            <a:r>
              <a:rPr lang="en-US" sz="3700" u="none" strike="noStrike">
                <a:solidFill>
                  <a:srgbClr val="1C1D15"/>
                </a:solidFill>
                <a:latin typeface="Open Sauce Medium"/>
              </a:rPr>
              <a:t>Çağrı merkezlerinde</a:t>
            </a:r>
          </a:p>
        </p:txBody>
      </p:sp>
      <p:sp>
        <p:nvSpPr>
          <p:cNvPr id="35" name="TextBox 35"/>
          <p:cNvSpPr txBox="1"/>
          <p:nvPr/>
        </p:nvSpPr>
        <p:spPr>
          <a:xfrm>
            <a:off x="2537252" y="6261712"/>
            <a:ext cx="6673607" cy="1296670"/>
          </a:xfrm>
          <a:prstGeom prst="rect">
            <a:avLst/>
          </a:prstGeom>
        </p:spPr>
        <p:txBody>
          <a:bodyPr lIns="0" tIns="0" rIns="0" bIns="0" rtlCol="0" anchor="t">
            <a:spAutoFit/>
          </a:bodyPr>
          <a:lstStyle/>
          <a:p>
            <a:pPr marL="0" lvl="0" indent="0" algn="l">
              <a:lnSpc>
                <a:spcPts val="5180"/>
              </a:lnSpc>
              <a:spcBef>
                <a:spcPct val="0"/>
              </a:spcBef>
            </a:pPr>
            <a:r>
              <a:rPr lang="en-US" sz="3700" u="none" strike="noStrike">
                <a:solidFill>
                  <a:srgbClr val="1C1D15"/>
                </a:solidFill>
                <a:latin typeface="Open Sauce Medium"/>
              </a:rPr>
              <a:t>Kamuoyu ve pazar araştırma şirketlerinde, </a:t>
            </a:r>
          </a:p>
        </p:txBody>
      </p:sp>
      <p:sp>
        <p:nvSpPr>
          <p:cNvPr id="36" name="TextBox 36"/>
          <p:cNvSpPr txBox="1"/>
          <p:nvPr/>
        </p:nvSpPr>
        <p:spPr>
          <a:xfrm>
            <a:off x="10726713" y="6563752"/>
            <a:ext cx="5879366" cy="639445"/>
          </a:xfrm>
          <a:prstGeom prst="rect">
            <a:avLst/>
          </a:prstGeom>
        </p:spPr>
        <p:txBody>
          <a:bodyPr lIns="0" tIns="0" rIns="0" bIns="0" rtlCol="0" anchor="t">
            <a:spAutoFit/>
          </a:bodyPr>
          <a:lstStyle/>
          <a:p>
            <a:pPr marL="0" lvl="0" indent="0" algn="l">
              <a:lnSpc>
                <a:spcPts val="5180"/>
              </a:lnSpc>
              <a:spcBef>
                <a:spcPct val="0"/>
              </a:spcBef>
            </a:pPr>
            <a:r>
              <a:rPr lang="en-US" sz="3700" u="none" strike="noStrike">
                <a:solidFill>
                  <a:srgbClr val="1C1D15"/>
                </a:solidFill>
                <a:latin typeface="Open Sauce Medium"/>
              </a:rPr>
              <a:t>Turizm şirketlerinde</a:t>
            </a:r>
          </a:p>
        </p:txBody>
      </p:sp>
      <p:sp>
        <p:nvSpPr>
          <p:cNvPr id="37" name="TextBox 37"/>
          <p:cNvSpPr txBox="1"/>
          <p:nvPr/>
        </p:nvSpPr>
        <p:spPr>
          <a:xfrm>
            <a:off x="10684144" y="4924714"/>
            <a:ext cx="5879366" cy="1296670"/>
          </a:xfrm>
          <a:prstGeom prst="rect">
            <a:avLst/>
          </a:prstGeom>
        </p:spPr>
        <p:txBody>
          <a:bodyPr lIns="0" tIns="0" rIns="0" bIns="0" rtlCol="0" anchor="t">
            <a:spAutoFit/>
          </a:bodyPr>
          <a:lstStyle/>
          <a:p>
            <a:pPr marL="0" lvl="0" indent="0" algn="l">
              <a:lnSpc>
                <a:spcPts val="5180"/>
              </a:lnSpc>
              <a:spcBef>
                <a:spcPct val="0"/>
              </a:spcBef>
            </a:pPr>
            <a:r>
              <a:rPr lang="en-US" sz="3700" u="none" strike="noStrike">
                <a:solidFill>
                  <a:srgbClr val="1C1D15"/>
                </a:solidFill>
                <a:latin typeface="Open Sauce Medium"/>
              </a:rPr>
              <a:t>Organizasyon ve fuar şirketlerinde</a:t>
            </a:r>
          </a:p>
        </p:txBody>
      </p:sp>
      <p:sp>
        <p:nvSpPr>
          <p:cNvPr id="38" name="TextBox 38"/>
          <p:cNvSpPr txBox="1"/>
          <p:nvPr/>
        </p:nvSpPr>
        <p:spPr>
          <a:xfrm>
            <a:off x="2649261" y="639730"/>
            <a:ext cx="9815584" cy="680085"/>
          </a:xfrm>
          <a:prstGeom prst="rect">
            <a:avLst/>
          </a:prstGeom>
        </p:spPr>
        <p:txBody>
          <a:bodyPr lIns="0" tIns="0" rIns="0" bIns="0" rtlCol="0" anchor="t">
            <a:spAutoFit/>
          </a:bodyPr>
          <a:lstStyle/>
          <a:p>
            <a:pPr>
              <a:lnSpc>
                <a:spcPts val="5279"/>
              </a:lnSpc>
            </a:pPr>
            <a:r>
              <a:rPr lang="en-US" sz="4799" spc="-86">
                <a:solidFill>
                  <a:srgbClr val="1C1D15"/>
                </a:solidFill>
                <a:latin typeface="Fraunces Semi-Bold"/>
              </a:rPr>
              <a:t>ÇALIŞMA ALANLARI</a:t>
            </a:r>
          </a:p>
        </p:txBody>
      </p:sp>
      <p:grpSp>
        <p:nvGrpSpPr>
          <p:cNvPr id="39" name="Group 39"/>
          <p:cNvGrpSpPr/>
          <p:nvPr/>
        </p:nvGrpSpPr>
        <p:grpSpPr>
          <a:xfrm>
            <a:off x="1178669" y="7873234"/>
            <a:ext cx="984038" cy="999598"/>
            <a:chOff x="0" y="0"/>
            <a:chExt cx="846253" cy="859634"/>
          </a:xfrm>
        </p:grpSpPr>
        <p:sp>
          <p:nvSpPr>
            <p:cNvPr id="40" name="Freeform 40"/>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41" name="TextBox 41"/>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42" name="TextBox 42"/>
          <p:cNvSpPr txBox="1"/>
          <p:nvPr/>
        </p:nvSpPr>
        <p:spPr>
          <a:xfrm>
            <a:off x="2470393" y="8015210"/>
            <a:ext cx="5333472" cy="639445"/>
          </a:xfrm>
          <a:prstGeom prst="rect">
            <a:avLst/>
          </a:prstGeom>
        </p:spPr>
        <p:txBody>
          <a:bodyPr lIns="0" tIns="0" rIns="0" bIns="0" rtlCol="0" anchor="t">
            <a:spAutoFit/>
          </a:bodyPr>
          <a:lstStyle/>
          <a:p>
            <a:pPr marL="0" lvl="0" indent="0" algn="l">
              <a:lnSpc>
                <a:spcPts val="5180"/>
              </a:lnSpc>
              <a:spcBef>
                <a:spcPct val="0"/>
              </a:spcBef>
            </a:pPr>
            <a:r>
              <a:rPr lang="en-US" sz="3700" u="none" strike="noStrike">
                <a:solidFill>
                  <a:srgbClr val="1C1D15"/>
                </a:solidFill>
                <a:latin typeface="Open Sauce Medium"/>
              </a:rPr>
              <a:t>Haber ajanslarında</a:t>
            </a:r>
          </a:p>
        </p:txBody>
      </p:sp>
      <p:grpSp>
        <p:nvGrpSpPr>
          <p:cNvPr id="47" name="Group 13"/>
          <p:cNvGrpSpPr/>
          <p:nvPr/>
        </p:nvGrpSpPr>
        <p:grpSpPr>
          <a:xfrm>
            <a:off x="16464648" y="9240428"/>
            <a:ext cx="543705" cy="552303"/>
            <a:chOff x="0" y="0"/>
            <a:chExt cx="846253" cy="859634"/>
          </a:xfrm>
        </p:grpSpPr>
        <p:sp>
          <p:nvSpPr>
            <p:cNvPr id="48" name="Freeform 14"/>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49" name="TextBox 15"/>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50" name="TextBox 22"/>
          <p:cNvSpPr txBox="1"/>
          <p:nvPr/>
        </p:nvSpPr>
        <p:spPr>
          <a:xfrm rot="26173">
            <a:off x="16528441" y="9382680"/>
            <a:ext cx="442535" cy="307777"/>
          </a:xfrm>
          <a:prstGeom prst="rect">
            <a:avLst/>
          </a:prstGeom>
        </p:spPr>
        <p:txBody>
          <a:bodyPr lIns="0" tIns="0" rIns="0" bIns="0" rtlCol="0" anchor="t">
            <a:spAutoFit/>
          </a:bodyPr>
          <a:lstStyle/>
          <a:p>
            <a:pPr algn="ctr">
              <a:lnSpc>
                <a:spcPts val="2355"/>
              </a:lnSpc>
            </a:pPr>
            <a:r>
              <a:rPr lang="tr-TR" sz="2403" dirty="0">
                <a:solidFill>
                  <a:srgbClr val="1C1D15"/>
                </a:solidFill>
                <a:latin typeface="Source Serif Pro Bold"/>
              </a:rPr>
              <a:t>35</a:t>
            </a:r>
            <a:endParaRPr lang="en-US" sz="2403" dirty="0">
              <a:solidFill>
                <a:srgbClr val="1C1D15"/>
              </a:solidFill>
              <a:latin typeface="Source Serif Pro Bold"/>
            </a:endParaRPr>
          </a:p>
        </p:txBody>
      </p:sp>
    </p:spTree>
    <p:extLst>
      <p:ext uri="{BB962C8B-B14F-4D97-AF65-F5344CB8AC3E}">
        <p14:creationId xmlns:p14="http://schemas.microsoft.com/office/powerpoint/2010/main" val="6415100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8000">
            <a:off x="3968613" y="-4018398"/>
            <a:ext cx="10350774" cy="18323797"/>
          </a:xfrm>
          <a:custGeom>
            <a:avLst/>
            <a:gdLst/>
            <a:ahLst/>
            <a:cxnLst/>
            <a:rect l="l" t="t" r="r" b="b"/>
            <a:pathLst>
              <a:path w="10350774" h="18323797">
                <a:moveTo>
                  <a:pt x="10286937" y="0"/>
                </a:moveTo>
                <a:lnTo>
                  <a:pt x="10350774" y="18287888"/>
                </a:lnTo>
                <a:lnTo>
                  <a:pt x="63837" y="18323796"/>
                </a:lnTo>
                <a:lnTo>
                  <a:pt x="0" y="35908"/>
                </a:lnTo>
                <a:lnTo>
                  <a:pt x="10286937" y="0"/>
                </a:lnTo>
                <a:close/>
              </a:path>
            </a:pathLst>
          </a:custGeom>
          <a:blipFill>
            <a:blip r:embed="rId2"/>
            <a:stretch>
              <a:fillRect l="-20946" t="-48" r="-20494" b="-372"/>
            </a:stretch>
          </a:blipFill>
        </p:spPr>
        <p:txBody>
          <a:bodyPr/>
          <a:lstStyle/>
          <a:p>
            <a:endParaRPr lang="tr-TR"/>
          </a:p>
        </p:txBody>
      </p:sp>
      <p:grpSp>
        <p:nvGrpSpPr>
          <p:cNvPr id="3" name="Group 3"/>
          <p:cNvGrpSpPr/>
          <p:nvPr/>
        </p:nvGrpSpPr>
        <p:grpSpPr>
          <a:xfrm>
            <a:off x="1655979" y="2742571"/>
            <a:ext cx="4514725" cy="1123797"/>
            <a:chOff x="0" y="0"/>
            <a:chExt cx="5732612" cy="1426951"/>
          </a:xfrm>
        </p:grpSpPr>
        <p:sp>
          <p:nvSpPr>
            <p:cNvPr id="4" name="Freeform 4"/>
            <p:cNvSpPr/>
            <p:nvPr/>
          </p:nvSpPr>
          <p:spPr>
            <a:xfrm>
              <a:off x="0" y="0"/>
              <a:ext cx="5732612" cy="1426951"/>
            </a:xfrm>
            <a:custGeom>
              <a:avLst/>
              <a:gdLst/>
              <a:ahLst/>
              <a:cxnLst/>
              <a:rect l="l" t="t" r="r" b="b"/>
              <a:pathLst>
                <a:path w="5732612" h="1426951">
                  <a:moveTo>
                    <a:pt x="0" y="0"/>
                  </a:moveTo>
                  <a:lnTo>
                    <a:pt x="5732612" y="0"/>
                  </a:lnTo>
                  <a:lnTo>
                    <a:pt x="5732612" y="1426951"/>
                  </a:lnTo>
                  <a:lnTo>
                    <a:pt x="0" y="1426951"/>
                  </a:lnTo>
                  <a:close/>
                </a:path>
              </a:pathLst>
            </a:custGeom>
            <a:solidFill>
              <a:srgbClr val="C29DD1">
                <a:alpha val="80000"/>
              </a:srgbClr>
            </a:solidFill>
          </p:spPr>
          <p:txBody>
            <a:bodyPr/>
            <a:lstStyle/>
            <a:p>
              <a:endParaRPr lang="tr-TR"/>
            </a:p>
          </p:txBody>
        </p:sp>
        <p:sp>
          <p:nvSpPr>
            <p:cNvPr id="5" name="TextBox 5"/>
            <p:cNvSpPr txBox="1"/>
            <p:nvPr/>
          </p:nvSpPr>
          <p:spPr>
            <a:xfrm>
              <a:off x="0" y="-38100"/>
              <a:ext cx="5732612" cy="1465051"/>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583203" y="2547554"/>
            <a:ext cx="4125398" cy="1318814"/>
            <a:chOff x="0" y="0"/>
            <a:chExt cx="5238260" cy="1674575"/>
          </a:xfrm>
        </p:grpSpPr>
        <p:sp>
          <p:nvSpPr>
            <p:cNvPr id="7" name="Freeform 7"/>
            <p:cNvSpPr/>
            <p:nvPr/>
          </p:nvSpPr>
          <p:spPr>
            <a:xfrm>
              <a:off x="0" y="0"/>
              <a:ext cx="5238260" cy="1674575"/>
            </a:xfrm>
            <a:custGeom>
              <a:avLst/>
              <a:gdLst/>
              <a:ahLst/>
              <a:cxnLst/>
              <a:rect l="l" t="t" r="r" b="b"/>
              <a:pathLst>
                <a:path w="5238260" h="1674575">
                  <a:moveTo>
                    <a:pt x="0" y="0"/>
                  </a:moveTo>
                  <a:lnTo>
                    <a:pt x="5238260" y="0"/>
                  </a:lnTo>
                  <a:lnTo>
                    <a:pt x="5238260" y="1674575"/>
                  </a:lnTo>
                  <a:lnTo>
                    <a:pt x="0" y="1674575"/>
                  </a:lnTo>
                  <a:close/>
                </a:path>
              </a:pathLst>
            </a:custGeom>
            <a:solidFill>
              <a:srgbClr val="C29DD1">
                <a:alpha val="80000"/>
              </a:srgbClr>
            </a:solidFill>
          </p:spPr>
          <p:txBody>
            <a:bodyPr/>
            <a:lstStyle/>
            <a:p>
              <a:endParaRPr lang="tr-TR"/>
            </a:p>
          </p:txBody>
        </p:sp>
        <p:sp>
          <p:nvSpPr>
            <p:cNvPr id="8" name="TextBox 8"/>
            <p:cNvSpPr txBox="1"/>
            <p:nvPr/>
          </p:nvSpPr>
          <p:spPr>
            <a:xfrm>
              <a:off x="0" y="-38100"/>
              <a:ext cx="5238260" cy="171267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28700" y="4140161"/>
            <a:ext cx="7043046" cy="4902556"/>
            <a:chOff x="0" y="0"/>
            <a:chExt cx="4021919" cy="2799596"/>
          </a:xfrm>
        </p:grpSpPr>
        <p:sp>
          <p:nvSpPr>
            <p:cNvPr id="10" name="Freeform 10"/>
            <p:cNvSpPr/>
            <p:nvPr/>
          </p:nvSpPr>
          <p:spPr>
            <a:xfrm>
              <a:off x="-2540" y="-5080"/>
              <a:ext cx="4032079" cy="2808486"/>
            </a:xfrm>
            <a:custGeom>
              <a:avLst/>
              <a:gdLst/>
              <a:ahLst/>
              <a:cxnLst/>
              <a:rect l="l" t="t" r="r" b="b"/>
              <a:pathLst>
                <a:path w="4032079" h="2808486">
                  <a:moveTo>
                    <a:pt x="3998511" y="15761"/>
                  </a:moveTo>
                  <a:lnTo>
                    <a:pt x="3984672" y="15761"/>
                  </a:lnTo>
                  <a:cubicBezTo>
                    <a:pt x="3655999" y="15761"/>
                    <a:pt x="3327326" y="18134"/>
                    <a:pt x="3000383" y="20508"/>
                  </a:cubicBezTo>
                  <a:cubicBezTo>
                    <a:pt x="2417421" y="25255"/>
                    <a:pt x="1832729" y="32376"/>
                    <a:pt x="1249767" y="33563"/>
                  </a:cubicBezTo>
                  <a:cubicBezTo>
                    <a:pt x="1023156" y="33563"/>
                    <a:pt x="796545" y="25255"/>
                    <a:pt x="569933" y="15761"/>
                  </a:cubicBezTo>
                  <a:cubicBezTo>
                    <a:pt x="383109" y="7454"/>
                    <a:pt x="192824" y="0"/>
                    <a:pt x="6000" y="9827"/>
                  </a:cubicBezTo>
                  <a:cubicBezTo>
                    <a:pt x="7730" y="197337"/>
                    <a:pt x="9459" y="384847"/>
                    <a:pt x="12919" y="571170"/>
                  </a:cubicBezTo>
                  <a:cubicBezTo>
                    <a:pt x="18109" y="987727"/>
                    <a:pt x="26758" y="1404285"/>
                    <a:pt x="21568" y="1820842"/>
                  </a:cubicBezTo>
                  <a:cubicBezTo>
                    <a:pt x="19839" y="2027340"/>
                    <a:pt x="7730" y="2233839"/>
                    <a:pt x="2540" y="2440337"/>
                  </a:cubicBezTo>
                  <a:cubicBezTo>
                    <a:pt x="0" y="2551893"/>
                    <a:pt x="12919" y="2663450"/>
                    <a:pt x="23298" y="2773820"/>
                  </a:cubicBezTo>
                  <a:cubicBezTo>
                    <a:pt x="104602" y="2769073"/>
                    <a:pt x="187635" y="2772633"/>
                    <a:pt x="267208" y="2777380"/>
                  </a:cubicBezTo>
                  <a:cubicBezTo>
                    <a:pt x="390028" y="2784501"/>
                    <a:pt x="511118" y="2792808"/>
                    <a:pt x="633938" y="2796369"/>
                  </a:cubicBezTo>
                  <a:cubicBezTo>
                    <a:pt x="1201331" y="2808486"/>
                    <a:pt x="1770454" y="2801116"/>
                    <a:pt x="2337847" y="2791622"/>
                  </a:cubicBezTo>
                  <a:cubicBezTo>
                    <a:pt x="2896592" y="2780940"/>
                    <a:pt x="3457065" y="2769073"/>
                    <a:pt x="4017539" y="2767886"/>
                  </a:cubicBezTo>
                  <a:cubicBezTo>
                    <a:pt x="4007160" y="2611232"/>
                    <a:pt x="3995051" y="2454578"/>
                    <a:pt x="3988132" y="2296737"/>
                  </a:cubicBezTo>
                  <a:cubicBezTo>
                    <a:pt x="3970833" y="1901542"/>
                    <a:pt x="3995051" y="1507534"/>
                    <a:pt x="4010620" y="1112338"/>
                  </a:cubicBezTo>
                  <a:cubicBezTo>
                    <a:pt x="4025729" y="747999"/>
                    <a:pt x="4032079" y="381287"/>
                    <a:pt x="3998511" y="15761"/>
                  </a:cubicBezTo>
                  <a:close/>
                </a:path>
              </a:pathLst>
            </a:custGeom>
            <a:solidFill>
              <a:srgbClr val="FFD159">
                <a:alpha val="80000"/>
              </a:srgbClr>
            </a:solidFill>
            <a:ln w="12700">
              <a:solidFill>
                <a:srgbClr val="000000"/>
              </a:solidFill>
            </a:ln>
          </p:spPr>
          <p:txBody>
            <a:bodyPr/>
            <a:lstStyle/>
            <a:p>
              <a:endParaRPr lang="tr-TR"/>
            </a:p>
          </p:txBody>
        </p:sp>
      </p:grpSp>
      <p:grpSp>
        <p:nvGrpSpPr>
          <p:cNvPr id="11" name="Group 11"/>
          <p:cNvGrpSpPr/>
          <p:nvPr/>
        </p:nvGrpSpPr>
        <p:grpSpPr>
          <a:xfrm rot="-10800000">
            <a:off x="9532108" y="4010174"/>
            <a:ext cx="7145236" cy="4893979"/>
            <a:chOff x="0" y="0"/>
            <a:chExt cx="4080274" cy="2794697"/>
          </a:xfrm>
        </p:grpSpPr>
        <p:sp>
          <p:nvSpPr>
            <p:cNvPr id="12" name="Freeform 12"/>
            <p:cNvSpPr/>
            <p:nvPr/>
          </p:nvSpPr>
          <p:spPr>
            <a:xfrm>
              <a:off x="-2540" y="-5080"/>
              <a:ext cx="4090434" cy="2803587"/>
            </a:xfrm>
            <a:custGeom>
              <a:avLst/>
              <a:gdLst/>
              <a:ahLst/>
              <a:cxnLst/>
              <a:rect l="l" t="t" r="r" b="b"/>
              <a:pathLst>
                <a:path w="4090434" h="2803587">
                  <a:moveTo>
                    <a:pt x="4056489" y="15742"/>
                  </a:moveTo>
                  <a:lnTo>
                    <a:pt x="4042450" y="15742"/>
                  </a:lnTo>
                  <a:cubicBezTo>
                    <a:pt x="3709008" y="15742"/>
                    <a:pt x="3375566" y="18112"/>
                    <a:pt x="3043880" y="20481"/>
                  </a:cubicBezTo>
                  <a:cubicBezTo>
                    <a:pt x="2452459" y="25220"/>
                    <a:pt x="1859284" y="32328"/>
                    <a:pt x="1267864" y="33513"/>
                  </a:cubicBezTo>
                  <a:cubicBezTo>
                    <a:pt x="1037964" y="33513"/>
                    <a:pt x="808065" y="25220"/>
                    <a:pt x="578166" y="15742"/>
                  </a:cubicBezTo>
                  <a:cubicBezTo>
                    <a:pt x="388630" y="7449"/>
                    <a:pt x="195585" y="0"/>
                    <a:pt x="6050" y="9819"/>
                  </a:cubicBezTo>
                  <a:cubicBezTo>
                    <a:pt x="7805" y="197001"/>
                    <a:pt x="9560" y="384183"/>
                    <a:pt x="13070" y="570180"/>
                  </a:cubicBezTo>
                  <a:cubicBezTo>
                    <a:pt x="18335" y="986008"/>
                    <a:pt x="27109" y="1401836"/>
                    <a:pt x="21845" y="1817665"/>
                  </a:cubicBezTo>
                  <a:cubicBezTo>
                    <a:pt x="20090" y="2023802"/>
                    <a:pt x="7805" y="2229939"/>
                    <a:pt x="2540" y="2436076"/>
                  </a:cubicBezTo>
                  <a:cubicBezTo>
                    <a:pt x="0" y="2547437"/>
                    <a:pt x="13070" y="2658799"/>
                    <a:pt x="23599" y="2768975"/>
                  </a:cubicBezTo>
                  <a:cubicBezTo>
                    <a:pt x="106082" y="2764237"/>
                    <a:pt x="190320" y="2767791"/>
                    <a:pt x="271048" y="2772529"/>
                  </a:cubicBezTo>
                  <a:cubicBezTo>
                    <a:pt x="395650" y="2779638"/>
                    <a:pt x="518497" y="2787930"/>
                    <a:pt x="643099" y="2791485"/>
                  </a:cubicBezTo>
                  <a:cubicBezTo>
                    <a:pt x="1218725" y="2803587"/>
                    <a:pt x="1796106" y="2796223"/>
                    <a:pt x="2371731" y="2786746"/>
                  </a:cubicBezTo>
                  <a:cubicBezTo>
                    <a:pt x="2938582" y="2776084"/>
                    <a:pt x="3507188" y="2764237"/>
                    <a:pt x="4075794" y="2763052"/>
                  </a:cubicBezTo>
                  <a:cubicBezTo>
                    <a:pt x="4065264" y="2606672"/>
                    <a:pt x="4052980" y="2450292"/>
                    <a:pt x="4045960" y="2292728"/>
                  </a:cubicBezTo>
                  <a:cubicBezTo>
                    <a:pt x="4028410" y="1898224"/>
                    <a:pt x="4052980" y="1504905"/>
                    <a:pt x="4068774" y="1110401"/>
                  </a:cubicBezTo>
                  <a:cubicBezTo>
                    <a:pt x="4084084" y="746700"/>
                    <a:pt x="4090434" y="380629"/>
                    <a:pt x="4056489" y="15742"/>
                  </a:cubicBezTo>
                  <a:close/>
                </a:path>
              </a:pathLst>
            </a:custGeom>
            <a:solidFill>
              <a:srgbClr val="FFD159">
                <a:alpha val="80000"/>
              </a:srgbClr>
            </a:solidFill>
            <a:ln w="12700" cap="sq">
              <a:solidFill>
                <a:srgbClr val="000000"/>
              </a:solidFill>
              <a:prstDash val="solid"/>
              <a:miter/>
            </a:ln>
          </p:spPr>
          <p:txBody>
            <a:bodyPr/>
            <a:lstStyle/>
            <a:p>
              <a:endParaRPr lang="tr-TR"/>
            </a:p>
          </p:txBody>
        </p:sp>
      </p:grpSp>
      <p:grpSp>
        <p:nvGrpSpPr>
          <p:cNvPr id="13" name="Group 13"/>
          <p:cNvGrpSpPr/>
          <p:nvPr/>
        </p:nvGrpSpPr>
        <p:grpSpPr>
          <a:xfrm>
            <a:off x="17473222" y="9467924"/>
            <a:ext cx="543705" cy="552303"/>
            <a:chOff x="0" y="0"/>
            <a:chExt cx="846253" cy="859634"/>
          </a:xfrm>
        </p:grpSpPr>
        <p:sp>
          <p:nvSpPr>
            <p:cNvPr id="14" name="Freeform 14"/>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15" name="TextBox 15"/>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rot="-10800000">
            <a:off x="16147318" y="955603"/>
            <a:ext cx="943909" cy="1084953"/>
          </a:xfrm>
          <a:custGeom>
            <a:avLst/>
            <a:gdLst/>
            <a:ahLst/>
            <a:cxnLst/>
            <a:rect l="l" t="t" r="r" b="b"/>
            <a:pathLst>
              <a:path w="943909" h="1084953">
                <a:moveTo>
                  <a:pt x="0" y="0"/>
                </a:moveTo>
                <a:lnTo>
                  <a:pt x="943910" y="0"/>
                </a:lnTo>
                <a:lnTo>
                  <a:pt x="943910" y="1084953"/>
                </a:lnTo>
                <a:lnTo>
                  <a:pt x="0" y="108495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tr-TR"/>
          </a:p>
        </p:txBody>
      </p:sp>
      <p:sp>
        <p:nvSpPr>
          <p:cNvPr id="17" name="Freeform 17"/>
          <p:cNvSpPr/>
          <p:nvPr/>
        </p:nvSpPr>
        <p:spPr>
          <a:xfrm rot="5400000">
            <a:off x="-1332489" y="-1124978"/>
            <a:ext cx="2914822" cy="2914822"/>
          </a:xfrm>
          <a:custGeom>
            <a:avLst/>
            <a:gdLst/>
            <a:ahLst/>
            <a:cxnLst/>
            <a:rect l="l" t="t" r="r" b="b"/>
            <a:pathLst>
              <a:path w="2914822" h="2914822">
                <a:moveTo>
                  <a:pt x="0" y="0"/>
                </a:moveTo>
                <a:lnTo>
                  <a:pt x="2914822" y="0"/>
                </a:lnTo>
                <a:lnTo>
                  <a:pt x="2914822" y="2914823"/>
                </a:lnTo>
                <a:lnTo>
                  <a:pt x="0" y="291482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txBody>
          <a:bodyPr/>
          <a:lstStyle/>
          <a:p>
            <a:endParaRPr lang="tr-TR"/>
          </a:p>
        </p:txBody>
      </p:sp>
      <p:sp>
        <p:nvSpPr>
          <p:cNvPr id="18" name="Freeform 18"/>
          <p:cNvSpPr/>
          <p:nvPr/>
        </p:nvSpPr>
        <p:spPr>
          <a:xfrm rot="682346">
            <a:off x="-563680" y="9471740"/>
            <a:ext cx="6166594" cy="4114800"/>
          </a:xfrm>
          <a:custGeom>
            <a:avLst/>
            <a:gdLst/>
            <a:ahLst/>
            <a:cxnLst/>
            <a:rect l="l" t="t" r="r" b="b"/>
            <a:pathLst>
              <a:path w="6166594" h="4114800">
                <a:moveTo>
                  <a:pt x="0" y="0"/>
                </a:moveTo>
                <a:lnTo>
                  <a:pt x="6166594" y="0"/>
                </a:lnTo>
                <a:lnTo>
                  <a:pt x="616659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tr-TR"/>
          </a:p>
        </p:txBody>
      </p:sp>
      <p:sp>
        <p:nvSpPr>
          <p:cNvPr id="19" name="TextBox 19"/>
          <p:cNvSpPr txBox="1"/>
          <p:nvPr/>
        </p:nvSpPr>
        <p:spPr>
          <a:xfrm>
            <a:off x="2102107" y="236960"/>
            <a:ext cx="13736654" cy="2389700"/>
          </a:xfrm>
          <a:prstGeom prst="rect">
            <a:avLst/>
          </a:prstGeom>
        </p:spPr>
        <p:txBody>
          <a:bodyPr lIns="0" tIns="0" rIns="0" bIns="0" rtlCol="0" anchor="t">
            <a:spAutoFit/>
          </a:bodyPr>
          <a:lstStyle/>
          <a:p>
            <a:pPr>
              <a:lnSpc>
                <a:spcPts val="6405"/>
              </a:lnSpc>
            </a:pPr>
            <a:r>
              <a:rPr lang="en-US" sz="5822" spc="-104">
                <a:solidFill>
                  <a:srgbClr val="1C1D15"/>
                </a:solidFill>
                <a:latin typeface="Fraunces Semi-Bold"/>
              </a:rPr>
              <a:t>MEZUNLARIN YERLEŞEBİLECEĞİ YÜKSEKÖĞRETİM PROGRAMLARI ?</a:t>
            </a:r>
          </a:p>
          <a:p>
            <a:pPr marL="0" lvl="0" indent="0" algn="l">
              <a:lnSpc>
                <a:spcPts val="5976"/>
              </a:lnSpc>
              <a:spcBef>
                <a:spcPct val="0"/>
              </a:spcBef>
            </a:pPr>
            <a:endParaRPr lang="en-US" sz="5822" spc="-104">
              <a:solidFill>
                <a:srgbClr val="1C1D15"/>
              </a:solidFill>
              <a:latin typeface="Fraunces Semi-Bold"/>
            </a:endParaRPr>
          </a:p>
        </p:txBody>
      </p:sp>
      <p:sp>
        <p:nvSpPr>
          <p:cNvPr id="20" name="TextBox 20"/>
          <p:cNvSpPr txBox="1"/>
          <p:nvPr/>
        </p:nvSpPr>
        <p:spPr>
          <a:xfrm>
            <a:off x="2102107" y="2910835"/>
            <a:ext cx="3845960" cy="1263325"/>
          </a:xfrm>
          <a:prstGeom prst="rect">
            <a:avLst/>
          </a:prstGeom>
        </p:spPr>
        <p:txBody>
          <a:bodyPr lIns="0" tIns="0" rIns="0" bIns="0" rtlCol="0" anchor="t">
            <a:spAutoFit/>
          </a:bodyPr>
          <a:lstStyle/>
          <a:p>
            <a:pPr>
              <a:lnSpc>
                <a:spcPts val="2549"/>
              </a:lnSpc>
            </a:pPr>
            <a:r>
              <a:rPr lang="en-US" sz="2602">
                <a:solidFill>
                  <a:srgbClr val="1C1D15"/>
                </a:solidFill>
                <a:latin typeface="Open Sauce Bold"/>
              </a:rPr>
              <a:t>ÖNLISANS PROGRAMLARI </a:t>
            </a:r>
          </a:p>
          <a:p>
            <a:pPr>
              <a:lnSpc>
                <a:spcPts val="2549"/>
              </a:lnSpc>
            </a:pPr>
            <a:r>
              <a:rPr lang="en-US" sz="2602">
                <a:solidFill>
                  <a:srgbClr val="1C1D15"/>
                </a:solidFill>
                <a:latin typeface="Open Sauce Bold"/>
              </a:rPr>
              <a:t> (2 YILLIK)</a:t>
            </a:r>
          </a:p>
          <a:p>
            <a:pPr>
              <a:lnSpc>
                <a:spcPts val="2549"/>
              </a:lnSpc>
            </a:pPr>
            <a:endParaRPr lang="en-US" sz="2602">
              <a:solidFill>
                <a:srgbClr val="1C1D15"/>
              </a:solidFill>
              <a:latin typeface="Open Sauce Bold"/>
            </a:endParaRPr>
          </a:p>
        </p:txBody>
      </p:sp>
      <p:sp>
        <p:nvSpPr>
          <p:cNvPr id="21" name="TextBox 21"/>
          <p:cNvSpPr txBox="1"/>
          <p:nvPr/>
        </p:nvSpPr>
        <p:spPr>
          <a:xfrm>
            <a:off x="9914944" y="2788585"/>
            <a:ext cx="3189781" cy="1351576"/>
          </a:xfrm>
          <a:prstGeom prst="rect">
            <a:avLst/>
          </a:prstGeom>
        </p:spPr>
        <p:txBody>
          <a:bodyPr lIns="0" tIns="0" rIns="0" bIns="0" rtlCol="0" anchor="t">
            <a:spAutoFit/>
          </a:bodyPr>
          <a:lstStyle/>
          <a:p>
            <a:pPr>
              <a:lnSpc>
                <a:spcPts val="2638"/>
              </a:lnSpc>
            </a:pPr>
            <a:r>
              <a:rPr lang="en-US" sz="2692">
                <a:solidFill>
                  <a:srgbClr val="1C1D15"/>
                </a:solidFill>
                <a:latin typeface="Open Sauce Bold"/>
              </a:rPr>
              <a:t>LİSANS PROGRAMLARI</a:t>
            </a:r>
          </a:p>
          <a:p>
            <a:pPr>
              <a:lnSpc>
                <a:spcPts val="2638"/>
              </a:lnSpc>
            </a:pPr>
            <a:r>
              <a:rPr lang="en-US" sz="2692">
                <a:solidFill>
                  <a:srgbClr val="1C1D15"/>
                </a:solidFill>
                <a:latin typeface="Open Sauce Bold"/>
              </a:rPr>
              <a:t> (4 YILLIK)</a:t>
            </a:r>
          </a:p>
          <a:p>
            <a:pPr>
              <a:lnSpc>
                <a:spcPts val="2638"/>
              </a:lnSpc>
            </a:pPr>
            <a:endParaRPr lang="en-US" sz="2692">
              <a:solidFill>
                <a:srgbClr val="1C1D15"/>
              </a:solidFill>
              <a:latin typeface="Open Sauce Bold"/>
            </a:endParaRPr>
          </a:p>
        </p:txBody>
      </p:sp>
      <p:sp>
        <p:nvSpPr>
          <p:cNvPr id="22" name="TextBox 22"/>
          <p:cNvSpPr txBox="1"/>
          <p:nvPr/>
        </p:nvSpPr>
        <p:spPr>
          <a:xfrm rot="26173">
            <a:off x="17529070" y="9629287"/>
            <a:ext cx="442535" cy="307777"/>
          </a:xfrm>
          <a:prstGeom prst="rect">
            <a:avLst/>
          </a:prstGeom>
        </p:spPr>
        <p:txBody>
          <a:bodyPr lIns="0" tIns="0" rIns="0" bIns="0" rtlCol="0" anchor="t">
            <a:spAutoFit/>
          </a:bodyPr>
          <a:lstStyle/>
          <a:p>
            <a:pPr algn="ctr">
              <a:lnSpc>
                <a:spcPts val="2355"/>
              </a:lnSpc>
            </a:pPr>
            <a:r>
              <a:rPr lang="tr-TR" sz="2403" dirty="0">
                <a:solidFill>
                  <a:srgbClr val="1C1D15"/>
                </a:solidFill>
                <a:latin typeface="Source Serif Pro Bold"/>
              </a:rPr>
              <a:t>36</a:t>
            </a:r>
            <a:endParaRPr lang="en-US" sz="2403" dirty="0">
              <a:solidFill>
                <a:srgbClr val="1C1D15"/>
              </a:solidFill>
              <a:latin typeface="Source Serif Pro Bold"/>
            </a:endParaRPr>
          </a:p>
        </p:txBody>
      </p:sp>
      <p:sp>
        <p:nvSpPr>
          <p:cNvPr id="23" name="TextBox 23"/>
          <p:cNvSpPr txBox="1"/>
          <p:nvPr/>
        </p:nvSpPr>
        <p:spPr>
          <a:xfrm>
            <a:off x="9914944" y="4521161"/>
            <a:ext cx="7145236" cy="1487894"/>
          </a:xfrm>
          <a:prstGeom prst="rect">
            <a:avLst/>
          </a:prstGeom>
        </p:spPr>
        <p:txBody>
          <a:bodyPr lIns="0" tIns="0" rIns="0" bIns="0" rtlCol="0" anchor="t">
            <a:spAutoFit/>
          </a:bodyPr>
          <a:lstStyle/>
          <a:p>
            <a:pPr marL="475418" lvl="1" indent="-237709" algn="l">
              <a:lnSpc>
                <a:spcPts val="4051"/>
              </a:lnSpc>
              <a:spcBef>
                <a:spcPct val="0"/>
              </a:spcBef>
              <a:buFont typeface="Arial"/>
              <a:buChar char="•"/>
            </a:pPr>
            <a:r>
              <a:rPr lang="en-US" sz="2202" u="none" strike="noStrike">
                <a:solidFill>
                  <a:srgbClr val="1C1D15"/>
                </a:solidFill>
                <a:latin typeface="Open Sauce Bold"/>
              </a:rPr>
              <a:t>Halkla İlişkiler ve Reklamcılık</a:t>
            </a:r>
          </a:p>
          <a:p>
            <a:pPr marL="475418" lvl="1" indent="-237709" algn="l">
              <a:lnSpc>
                <a:spcPts val="4051"/>
              </a:lnSpc>
              <a:spcBef>
                <a:spcPct val="0"/>
              </a:spcBef>
              <a:buFont typeface="Arial"/>
              <a:buChar char="•"/>
            </a:pPr>
            <a:r>
              <a:rPr lang="en-US" sz="2202" u="none" strike="noStrike">
                <a:solidFill>
                  <a:srgbClr val="1C1D15"/>
                </a:solidFill>
                <a:latin typeface="Open Sauce Bold"/>
              </a:rPr>
              <a:t>Turizm İşletmeciliği</a:t>
            </a:r>
          </a:p>
          <a:p>
            <a:pPr marL="475418" lvl="1" indent="-237709" algn="l">
              <a:lnSpc>
                <a:spcPts val="4051"/>
              </a:lnSpc>
              <a:spcBef>
                <a:spcPct val="0"/>
              </a:spcBef>
              <a:buFont typeface="Arial"/>
              <a:buChar char="•"/>
            </a:pPr>
            <a:r>
              <a:rPr lang="en-US" sz="2202" u="none" strike="noStrike">
                <a:solidFill>
                  <a:srgbClr val="1C1D15"/>
                </a:solidFill>
                <a:latin typeface="Open Sauce Bold"/>
              </a:rPr>
              <a:t>Rekreasyon Yönetimi</a:t>
            </a:r>
          </a:p>
        </p:txBody>
      </p:sp>
      <p:sp>
        <p:nvSpPr>
          <p:cNvPr id="24" name="TextBox 24"/>
          <p:cNvSpPr txBox="1"/>
          <p:nvPr/>
        </p:nvSpPr>
        <p:spPr>
          <a:xfrm>
            <a:off x="1655979" y="4521161"/>
            <a:ext cx="5258158" cy="4059644"/>
          </a:xfrm>
          <a:prstGeom prst="rect">
            <a:avLst/>
          </a:prstGeom>
        </p:spPr>
        <p:txBody>
          <a:bodyPr lIns="0" tIns="0" rIns="0" bIns="0" rtlCol="0" anchor="t">
            <a:spAutoFit/>
          </a:bodyPr>
          <a:lstStyle/>
          <a:p>
            <a:pPr marL="475418" lvl="1" indent="-237709" algn="l">
              <a:lnSpc>
                <a:spcPts val="4051"/>
              </a:lnSpc>
              <a:spcBef>
                <a:spcPct val="0"/>
              </a:spcBef>
              <a:buFont typeface="Arial"/>
              <a:buChar char="•"/>
            </a:pPr>
            <a:r>
              <a:rPr lang="en-US" sz="2202" u="none" strike="noStrike">
                <a:solidFill>
                  <a:srgbClr val="1C1D15"/>
                </a:solidFill>
                <a:latin typeface="Open Sauce Bold"/>
              </a:rPr>
              <a:t>Basım ve yayım teknolojileri</a:t>
            </a:r>
          </a:p>
          <a:p>
            <a:pPr marL="475418" lvl="1" indent="-237709" algn="l">
              <a:lnSpc>
                <a:spcPts val="4051"/>
              </a:lnSpc>
              <a:spcBef>
                <a:spcPct val="0"/>
              </a:spcBef>
              <a:buFont typeface="Arial"/>
              <a:buChar char="•"/>
            </a:pPr>
            <a:r>
              <a:rPr lang="en-US" sz="2202" u="none" strike="noStrike">
                <a:solidFill>
                  <a:srgbClr val="1C1D15"/>
                </a:solidFill>
                <a:latin typeface="Open Sauce Bold"/>
              </a:rPr>
              <a:t>Basın ve Yayıncılık</a:t>
            </a:r>
          </a:p>
          <a:p>
            <a:pPr marL="475418" lvl="1" indent="-237709" algn="l">
              <a:lnSpc>
                <a:spcPts val="4051"/>
              </a:lnSpc>
              <a:spcBef>
                <a:spcPct val="0"/>
              </a:spcBef>
              <a:buFont typeface="Arial"/>
              <a:buChar char="•"/>
            </a:pPr>
            <a:r>
              <a:rPr lang="en-US" sz="2202" u="none" strike="noStrike">
                <a:solidFill>
                  <a:srgbClr val="1C1D15"/>
                </a:solidFill>
                <a:latin typeface="Open Sauce Bold"/>
              </a:rPr>
              <a:t>Fotoğrafçılık ve Kameramanlık</a:t>
            </a:r>
          </a:p>
          <a:p>
            <a:pPr marL="475418" lvl="1" indent="-237709" algn="l">
              <a:lnSpc>
                <a:spcPts val="4051"/>
              </a:lnSpc>
              <a:spcBef>
                <a:spcPct val="0"/>
              </a:spcBef>
              <a:buFont typeface="Arial"/>
              <a:buChar char="•"/>
            </a:pPr>
            <a:r>
              <a:rPr lang="en-US" sz="2202" u="none" strike="noStrike">
                <a:solidFill>
                  <a:srgbClr val="1C1D15"/>
                </a:solidFill>
                <a:latin typeface="Open Sauce Bold"/>
              </a:rPr>
              <a:t>Halkla İlişkiler ve Tanıtım</a:t>
            </a:r>
          </a:p>
          <a:p>
            <a:pPr marL="475418" lvl="1" indent="-237709" algn="l">
              <a:lnSpc>
                <a:spcPts val="4051"/>
              </a:lnSpc>
              <a:spcBef>
                <a:spcPct val="0"/>
              </a:spcBef>
              <a:buFont typeface="Arial"/>
              <a:buChar char="•"/>
            </a:pPr>
            <a:r>
              <a:rPr lang="en-US" sz="2202" u="none" strike="noStrike">
                <a:solidFill>
                  <a:srgbClr val="1C1D15"/>
                </a:solidFill>
                <a:latin typeface="Open Sauce Bold"/>
              </a:rPr>
              <a:t>Marka İletişimi</a:t>
            </a:r>
          </a:p>
          <a:p>
            <a:pPr marL="475418" lvl="1" indent="-237709" algn="l">
              <a:lnSpc>
                <a:spcPts val="4051"/>
              </a:lnSpc>
              <a:spcBef>
                <a:spcPct val="0"/>
              </a:spcBef>
              <a:buFont typeface="Arial"/>
              <a:buChar char="•"/>
            </a:pPr>
            <a:r>
              <a:rPr lang="en-US" sz="2202" u="none" strike="noStrike">
                <a:solidFill>
                  <a:srgbClr val="1C1D15"/>
                </a:solidFill>
                <a:latin typeface="Open Sauce Bold"/>
              </a:rPr>
              <a:t>Medya ve İletişim</a:t>
            </a:r>
          </a:p>
          <a:p>
            <a:pPr marL="475418" lvl="1" indent="-237709" algn="l">
              <a:lnSpc>
                <a:spcPts val="4051"/>
              </a:lnSpc>
              <a:spcBef>
                <a:spcPct val="0"/>
              </a:spcBef>
              <a:buFont typeface="Arial"/>
              <a:buChar char="•"/>
            </a:pPr>
            <a:r>
              <a:rPr lang="en-US" sz="2202" u="none" strike="noStrike">
                <a:solidFill>
                  <a:srgbClr val="1C1D15"/>
                </a:solidFill>
                <a:latin typeface="Open Sauce Bold"/>
              </a:rPr>
              <a:t>Radyo ve Televizyon Programcılığı</a:t>
            </a:r>
          </a:p>
          <a:p>
            <a:pPr marL="475418" lvl="1" indent="-237709" algn="l">
              <a:lnSpc>
                <a:spcPts val="4051"/>
              </a:lnSpc>
              <a:spcBef>
                <a:spcPct val="0"/>
              </a:spcBef>
              <a:buFont typeface="Arial"/>
              <a:buChar char="•"/>
            </a:pPr>
            <a:r>
              <a:rPr lang="en-US" sz="2202" u="none" strike="noStrike">
                <a:solidFill>
                  <a:srgbClr val="1C1D15"/>
                </a:solidFill>
                <a:latin typeface="Open Sauce Bold"/>
              </a:rPr>
              <a:t>Reklamcılık</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8000">
            <a:off x="3968613" y="-4018398"/>
            <a:ext cx="10350774" cy="18323797"/>
          </a:xfrm>
          <a:custGeom>
            <a:avLst/>
            <a:gdLst/>
            <a:ahLst/>
            <a:cxnLst/>
            <a:rect l="l" t="t" r="r" b="b"/>
            <a:pathLst>
              <a:path w="10350774" h="18323797">
                <a:moveTo>
                  <a:pt x="10286937" y="0"/>
                </a:moveTo>
                <a:lnTo>
                  <a:pt x="10350774" y="18287888"/>
                </a:lnTo>
                <a:lnTo>
                  <a:pt x="63837" y="18323796"/>
                </a:lnTo>
                <a:lnTo>
                  <a:pt x="0" y="35908"/>
                </a:lnTo>
                <a:lnTo>
                  <a:pt x="10286937" y="0"/>
                </a:lnTo>
                <a:close/>
              </a:path>
            </a:pathLst>
          </a:custGeom>
          <a:blipFill>
            <a:blip r:embed="rId2"/>
            <a:stretch>
              <a:fillRect l="-20946" t="-48" r="-20494" b="-372"/>
            </a:stretch>
          </a:blipFill>
        </p:spPr>
        <p:txBody>
          <a:bodyPr/>
          <a:lstStyle/>
          <a:p>
            <a:endParaRPr lang="tr-TR"/>
          </a:p>
        </p:txBody>
      </p:sp>
      <p:grpSp>
        <p:nvGrpSpPr>
          <p:cNvPr id="3" name="Group 3"/>
          <p:cNvGrpSpPr/>
          <p:nvPr/>
        </p:nvGrpSpPr>
        <p:grpSpPr>
          <a:xfrm>
            <a:off x="17473222" y="9467924"/>
            <a:ext cx="543705" cy="552303"/>
            <a:chOff x="0" y="0"/>
            <a:chExt cx="846253" cy="859634"/>
          </a:xfrm>
        </p:grpSpPr>
        <p:sp>
          <p:nvSpPr>
            <p:cNvPr id="4" name="Freeform 4"/>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5" name="TextBox 5"/>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12039">
            <a:off x="13206692" y="550361"/>
            <a:ext cx="4039114" cy="7713585"/>
          </a:xfrm>
          <a:custGeom>
            <a:avLst/>
            <a:gdLst/>
            <a:ahLst/>
            <a:cxnLst/>
            <a:rect l="l" t="t" r="r" b="b"/>
            <a:pathLst>
              <a:path w="4039114" h="7713585">
                <a:moveTo>
                  <a:pt x="0" y="0"/>
                </a:moveTo>
                <a:lnTo>
                  <a:pt x="4039113" y="0"/>
                </a:lnTo>
                <a:lnTo>
                  <a:pt x="4039113" y="7713585"/>
                </a:lnTo>
                <a:lnTo>
                  <a:pt x="0" y="771358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tr-TR"/>
          </a:p>
        </p:txBody>
      </p:sp>
      <p:sp>
        <p:nvSpPr>
          <p:cNvPr id="7" name="Freeform 7"/>
          <p:cNvSpPr/>
          <p:nvPr/>
        </p:nvSpPr>
        <p:spPr>
          <a:xfrm>
            <a:off x="11592523" y="1028700"/>
            <a:ext cx="3201348" cy="3218906"/>
          </a:xfrm>
          <a:custGeom>
            <a:avLst/>
            <a:gdLst/>
            <a:ahLst/>
            <a:cxnLst/>
            <a:rect l="l" t="t" r="r" b="b"/>
            <a:pathLst>
              <a:path w="3201348" h="3218906">
                <a:moveTo>
                  <a:pt x="0" y="0"/>
                </a:moveTo>
                <a:lnTo>
                  <a:pt x="3201348" y="0"/>
                </a:lnTo>
                <a:lnTo>
                  <a:pt x="3201348" y="3218906"/>
                </a:lnTo>
                <a:lnTo>
                  <a:pt x="0" y="321890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tr-TR"/>
          </a:p>
        </p:txBody>
      </p:sp>
      <p:sp>
        <p:nvSpPr>
          <p:cNvPr id="8" name="Freeform 8"/>
          <p:cNvSpPr/>
          <p:nvPr/>
        </p:nvSpPr>
        <p:spPr>
          <a:xfrm rot="-1387826" flipH="1">
            <a:off x="-926864" y="7999779"/>
            <a:ext cx="2776439" cy="4039792"/>
          </a:xfrm>
          <a:custGeom>
            <a:avLst/>
            <a:gdLst/>
            <a:ahLst/>
            <a:cxnLst/>
            <a:rect l="l" t="t" r="r" b="b"/>
            <a:pathLst>
              <a:path w="2776439" h="4039792">
                <a:moveTo>
                  <a:pt x="2776438" y="0"/>
                </a:moveTo>
                <a:lnTo>
                  <a:pt x="0" y="0"/>
                </a:lnTo>
                <a:lnTo>
                  <a:pt x="0" y="4039792"/>
                </a:lnTo>
                <a:lnTo>
                  <a:pt x="2776438" y="4039792"/>
                </a:lnTo>
                <a:lnTo>
                  <a:pt x="2776438"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tr-TR"/>
          </a:p>
        </p:txBody>
      </p:sp>
      <p:sp>
        <p:nvSpPr>
          <p:cNvPr id="9" name="Freeform 9"/>
          <p:cNvSpPr/>
          <p:nvPr/>
        </p:nvSpPr>
        <p:spPr>
          <a:xfrm>
            <a:off x="11430478" y="4975122"/>
            <a:ext cx="4524947" cy="3295873"/>
          </a:xfrm>
          <a:custGeom>
            <a:avLst/>
            <a:gdLst/>
            <a:ahLst/>
            <a:cxnLst/>
            <a:rect l="l" t="t" r="r" b="b"/>
            <a:pathLst>
              <a:path w="4524947" h="3295873">
                <a:moveTo>
                  <a:pt x="0" y="0"/>
                </a:moveTo>
                <a:lnTo>
                  <a:pt x="4524947" y="0"/>
                </a:lnTo>
                <a:lnTo>
                  <a:pt x="4524947" y="3295873"/>
                </a:lnTo>
                <a:lnTo>
                  <a:pt x="0" y="3295873"/>
                </a:lnTo>
                <a:lnTo>
                  <a:pt x="0" y="0"/>
                </a:lnTo>
                <a:close/>
              </a:path>
            </a:pathLst>
          </a:custGeom>
          <a:blipFill>
            <a:blip r:embed="rId9"/>
            <a:stretch>
              <a:fillRect/>
            </a:stretch>
          </a:blipFill>
        </p:spPr>
        <p:txBody>
          <a:bodyPr/>
          <a:lstStyle/>
          <a:p>
            <a:endParaRPr lang="tr-TR"/>
          </a:p>
        </p:txBody>
      </p:sp>
      <p:sp>
        <p:nvSpPr>
          <p:cNvPr id="10" name="TextBox 10"/>
          <p:cNvSpPr txBox="1"/>
          <p:nvPr/>
        </p:nvSpPr>
        <p:spPr>
          <a:xfrm rot="26173">
            <a:off x="17529070" y="9621561"/>
            <a:ext cx="442535" cy="323230"/>
          </a:xfrm>
          <a:prstGeom prst="rect">
            <a:avLst/>
          </a:prstGeom>
        </p:spPr>
        <p:txBody>
          <a:bodyPr lIns="0" tIns="0" rIns="0" bIns="0" rtlCol="0" anchor="t">
            <a:spAutoFit/>
          </a:bodyPr>
          <a:lstStyle/>
          <a:p>
            <a:pPr algn="ctr">
              <a:lnSpc>
                <a:spcPts val="2355"/>
              </a:lnSpc>
            </a:pPr>
            <a:r>
              <a:rPr lang="tr-TR" sz="2403" dirty="0">
                <a:solidFill>
                  <a:srgbClr val="1C1D15"/>
                </a:solidFill>
                <a:latin typeface="Source Serif Pro Bold"/>
              </a:rPr>
              <a:t>37</a:t>
            </a:r>
            <a:endParaRPr lang="en-US" sz="2403" dirty="0">
              <a:solidFill>
                <a:srgbClr val="1C1D15"/>
              </a:solidFill>
              <a:latin typeface="Source Serif Pro Bold"/>
            </a:endParaRPr>
          </a:p>
        </p:txBody>
      </p:sp>
      <p:sp>
        <p:nvSpPr>
          <p:cNvPr id="11" name="TextBox 11"/>
          <p:cNvSpPr txBox="1"/>
          <p:nvPr/>
        </p:nvSpPr>
        <p:spPr>
          <a:xfrm>
            <a:off x="1803791" y="1389638"/>
            <a:ext cx="7340209" cy="1402921"/>
          </a:xfrm>
          <a:prstGeom prst="rect">
            <a:avLst/>
          </a:prstGeom>
        </p:spPr>
        <p:txBody>
          <a:bodyPr lIns="0" tIns="0" rIns="0" bIns="0" rtlCol="0" anchor="t">
            <a:spAutoFit/>
          </a:bodyPr>
          <a:lstStyle/>
          <a:p>
            <a:pPr marL="0" lvl="0" indent="0" algn="l">
              <a:lnSpc>
                <a:spcPts val="5462"/>
              </a:lnSpc>
              <a:spcBef>
                <a:spcPct val="0"/>
              </a:spcBef>
            </a:pPr>
            <a:r>
              <a:rPr lang="en-US" sz="4965" spc="-89">
                <a:solidFill>
                  <a:srgbClr val="1C1D15"/>
                </a:solidFill>
                <a:latin typeface="Fraunces Semi-Bold"/>
              </a:rPr>
              <a:t>ALANDA OKUTULAN DERSLER</a:t>
            </a:r>
          </a:p>
        </p:txBody>
      </p:sp>
      <p:sp>
        <p:nvSpPr>
          <p:cNvPr id="12" name="TextBox 12"/>
          <p:cNvSpPr txBox="1"/>
          <p:nvPr/>
        </p:nvSpPr>
        <p:spPr>
          <a:xfrm>
            <a:off x="1272299" y="2940157"/>
            <a:ext cx="8586836" cy="6065763"/>
          </a:xfrm>
          <a:prstGeom prst="rect">
            <a:avLst/>
          </a:prstGeom>
        </p:spPr>
        <p:txBody>
          <a:bodyPr lIns="0" tIns="0" rIns="0" bIns="0" rtlCol="0" anchor="t">
            <a:spAutoFit/>
          </a:bodyPr>
          <a:lstStyle/>
          <a:p>
            <a:pPr marL="604955" lvl="1" indent="-302478" algn="l">
              <a:lnSpc>
                <a:spcPts val="4287"/>
              </a:lnSpc>
              <a:spcBef>
                <a:spcPct val="0"/>
              </a:spcBef>
              <a:buFont typeface="Arial"/>
              <a:buChar char="•"/>
            </a:pPr>
            <a:r>
              <a:rPr lang="en-US" sz="2802" u="none" strike="noStrike" dirty="0" err="1">
                <a:solidFill>
                  <a:srgbClr val="1C1D15"/>
                </a:solidFill>
                <a:latin typeface="Open Sauce Semi-Bold"/>
              </a:rPr>
              <a:t>Ofis</a:t>
            </a:r>
            <a:r>
              <a:rPr lang="en-US" sz="2802" u="none" strike="noStrike" dirty="0">
                <a:solidFill>
                  <a:srgbClr val="1C1D15"/>
                </a:solidFill>
                <a:latin typeface="Open Sauce Semi-Bold"/>
              </a:rPr>
              <a:t> </a:t>
            </a:r>
            <a:r>
              <a:rPr lang="en-US" sz="2802" u="none" strike="noStrike" dirty="0" err="1">
                <a:solidFill>
                  <a:srgbClr val="1C1D15"/>
                </a:solidFill>
                <a:latin typeface="Open Sauce Semi-Bold"/>
              </a:rPr>
              <a:t>Programları</a:t>
            </a:r>
            <a:endParaRPr lang="en-US" sz="2802" u="none" strike="noStrike" dirty="0">
              <a:solidFill>
                <a:srgbClr val="1C1D15"/>
              </a:solidFill>
              <a:latin typeface="Open Sauce Semi-Bold"/>
            </a:endParaRPr>
          </a:p>
          <a:p>
            <a:pPr marL="604955" lvl="1" indent="-302478" algn="l">
              <a:lnSpc>
                <a:spcPts val="4287"/>
              </a:lnSpc>
              <a:spcBef>
                <a:spcPct val="0"/>
              </a:spcBef>
              <a:buFont typeface="Arial"/>
              <a:buChar char="•"/>
            </a:pPr>
            <a:r>
              <a:rPr lang="en-US" sz="2802" u="none" strike="noStrike" dirty="0" err="1">
                <a:solidFill>
                  <a:srgbClr val="1C1D15"/>
                </a:solidFill>
                <a:latin typeface="Open Sauce Semi-Bold"/>
              </a:rPr>
              <a:t>Halkla</a:t>
            </a:r>
            <a:r>
              <a:rPr lang="en-US" sz="2802" u="none" strike="noStrike" dirty="0">
                <a:solidFill>
                  <a:srgbClr val="1C1D15"/>
                </a:solidFill>
                <a:latin typeface="Open Sauce Semi-Bold"/>
              </a:rPr>
              <a:t> </a:t>
            </a:r>
            <a:r>
              <a:rPr lang="en-US" sz="2802" u="none" strike="noStrike" dirty="0" err="1">
                <a:solidFill>
                  <a:srgbClr val="1C1D15"/>
                </a:solidFill>
                <a:latin typeface="Open Sauce Semi-Bold"/>
              </a:rPr>
              <a:t>İlişkiler</a:t>
            </a:r>
            <a:r>
              <a:rPr lang="en-US" sz="2802" u="none" strike="noStrike" dirty="0">
                <a:solidFill>
                  <a:srgbClr val="1C1D15"/>
                </a:solidFill>
                <a:latin typeface="Open Sauce Semi-Bold"/>
              </a:rPr>
              <a:t> </a:t>
            </a:r>
            <a:r>
              <a:rPr lang="en-US" sz="2802" u="none" strike="noStrike" dirty="0" err="1" smtClean="0">
                <a:solidFill>
                  <a:srgbClr val="1C1D15"/>
                </a:solidFill>
                <a:latin typeface="Open Sauce Semi-Bold"/>
              </a:rPr>
              <a:t>ve</a:t>
            </a:r>
            <a:r>
              <a:rPr lang="tr-TR" sz="2802" dirty="0">
                <a:solidFill>
                  <a:srgbClr val="1C1D15"/>
                </a:solidFill>
                <a:latin typeface="Open Sauce Semi-Bold"/>
              </a:rPr>
              <a:t> </a:t>
            </a:r>
            <a:r>
              <a:rPr lang="tr-TR" sz="2802" dirty="0" smtClean="0">
                <a:solidFill>
                  <a:srgbClr val="1C1D15"/>
                </a:solidFill>
                <a:latin typeface="Open Sauce Semi-Bold"/>
              </a:rPr>
              <a:t>İletişim</a:t>
            </a:r>
            <a:endParaRPr lang="en-US" sz="2802" u="none" strike="noStrike" dirty="0">
              <a:solidFill>
                <a:srgbClr val="1C1D15"/>
              </a:solidFill>
              <a:latin typeface="Open Sauce Semi-Bold"/>
            </a:endParaRPr>
          </a:p>
          <a:p>
            <a:pPr marL="604955" lvl="1" indent="-302478" algn="l">
              <a:lnSpc>
                <a:spcPts val="4287"/>
              </a:lnSpc>
              <a:spcBef>
                <a:spcPct val="0"/>
              </a:spcBef>
              <a:buFont typeface="Arial"/>
              <a:buChar char="•"/>
            </a:pPr>
            <a:r>
              <a:rPr lang="tr-TR" sz="2802" u="none" strike="noStrike" dirty="0" smtClean="0">
                <a:solidFill>
                  <a:srgbClr val="1C1D15"/>
                </a:solidFill>
                <a:latin typeface="Open Sauce Semi-Bold"/>
              </a:rPr>
              <a:t>Halkla İlişkilerde Yazma ve Konuşma</a:t>
            </a:r>
            <a:endParaRPr lang="en-US" sz="2802" u="none" strike="noStrike" dirty="0">
              <a:solidFill>
                <a:srgbClr val="1C1D15"/>
              </a:solidFill>
              <a:latin typeface="Open Sauce Semi-Bold"/>
            </a:endParaRPr>
          </a:p>
          <a:p>
            <a:pPr marL="604955" lvl="1" indent="-302478">
              <a:lnSpc>
                <a:spcPts val="4287"/>
              </a:lnSpc>
              <a:spcBef>
                <a:spcPct val="0"/>
              </a:spcBef>
              <a:buFont typeface="Arial"/>
              <a:buChar char="•"/>
            </a:pPr>
            <a:r>
              <a:rPr lang="tr-TR" sz="2802" dirty="0">
                <a:solidFill>
                  <a:srgbClr val="1C1D15"/>
                </a:solidFill>
                <a:latin typeface="Open Sauce Semi-Bold"/>
              </a:rPr>
              <a:t>Halkla </a:t>
            </a:r>
            <a:r>
              <a:rPr lang="tr-TR" sz="2802" dirty="0" smtClean="0">
                <a:solidFill>
                  <a:srgbClr val="1C1D15"/>
                </a:solidFill>
                <a:latin typeface="Open Sauce Semi-Bold"/>
              </a:rPr>
              <a:t>İlişkiler ve Meslek Uygulamaları</a:t>
            </a:r>
            <a:endParaRPr lang="en-US" sz="2802" u="none" strike="noStrike" dirty="0">
              <a:solidFill>
                <a:srgbClr val="1C1D15"/>
              </a:solidFill>
              <a:latin typeface="Open Sauce Semi-Bold"/>
            </a:endParaRPr>
          </a:p>
          <a:p>
            <a:pPr marL="604955" lvl="1" indent="-302478" algn="l">
              <a:lnSpc>
                <a:spcPts val="4287"/>
              </a:lnSpc>
              <a:spcBef>
                <a:spcPct val="0"/>
              </a:spcBef>
              <a:buFont typeface="Arial"/>
              <a:buChar char="•"/>
            </a:pPr>
            <a:r>
              <a:rPr lang="tr-TR" sz="2802" u="none" strike="noStrike" dirty="0" smtClean="0">
                <a:solidFill>
                  <a:srgbClr val="1C1D15"/>
                </a:solidFill>
                <a:latin typeface="Open Sauce Semi-Bold"/>
              </a:rPr>
              <a:t>Yeni Medyada Halkla İlişkiler</a:t>
            </a:r>
            <a:endParaRPr lang="en-US" sz="2802" u="none" strike="noStrike" dirty="0">
              <a:solidFill>
                <a:srgbClr val="1C1D15"/>
              </a:solidFill>
              <a:latin typeface="Open Sauce Semi-Bold"/>
            </a:endParaRPr>
          </a:p>
          <a:p>
            <a:pPr marL="604955" lvl="1" indent="-302478" algn="l">
              <a:lnSpc>
                <a:spcPts val="4287"/>
              </a:lnSpc>
              <a:spcBef>
                <a:spcPct val="0"/>
              </a:spcBef>
              <a:buFont typeface="Arial"/>
              <a:buChar char="•"/>
            </a:pPr>
            <a:r>
              <a:rPr lang="tr-TR" sz="2802" u="none" strike="noStrike" dirty="0" smtClean="0">
                <a:solidFill>
                  <a:srgbClr val="1C1D15"/>
                </a:solidFill>
                <a:latin typeface="Open Sauce Semi-Bold"/>
              </a:rPr>
              <a:t>Bütünleşik Pazarlama İletişimi</a:t>
            </a:r>
            <a:endParaRPr lang="en-US" sz="2802" u="none" strike="noStrike" dirty="0">
              <a:solidFill>
                <a:srgbClr val="1C1D15"/>
              </a:solidFill>
              <a:latin typeface="Open Sauce Semi-Bold"/>
            </a:endParaRPr>
          </a:p>
          <a:p>
            <a:pPr marL="604955" lvl="1" indent="-302478" algn="l">
              <a:lnSpc>
                <a:spcPts val="4287"/>
              </a:lnSpc>
              <a:spcBef>
                <a:spcPct val="0"/>
              </a:spcBef>
              <a:buFont typeface="Arial"/>
              <a:buChar char="•"/>
            </a:pPr>
            <a:r>
              <a:rPr lang="tr-TR" sz="2802" dirty="0" smtClean="0">
                <a:solidFill>
                  <a:srgbClr val="1C1D15"/>
                </a:solidFill>
                <a:latin typeface="Open Sauce Semi-Bold"/>
              </a:rPr>
              <a:t>Çağrı Merkezi İşlemleri</a:t>
            </a:r>
            <a:endParaRPr lang="en-US" sz="2802" u="none" strike="noStrike" dirty="0">
              <a:solidFill>
                <a:srgbClr val="1C1D15"/>
              </a:solidFill>
              <a:latin typeface="Open Sauce Semi-Bold"/>
            </a:endParaRPr>
          </a:p>
          <a:p>
            <a:pPr marL="604955" lvl="1" indent="-302478" algn="l">
              <a:lnSpc>
                <a:spcPts val="4287"/>
              </a:lnSpc>
              <a:spcBef>
                <a:spcPct val="0"/>
              </a:spcBef>
              <a:buFont typeface="Arial"/>
              <a:buChar char="•"/>
            </a:pPr>
            <a:r>
              <a:rPr lang="en-US" sz="2802" u="none" strike="noStrike" dirty="0" err="1" smtClean="0">
                <a:solidFill>
                  <a:srgbClr val="1C1D15"/>
                </a:solidFill>
                <a:latin typeface="Open Sauce Semi-Bold"/>
              </a:rPr>
              <a:t>Halkla</a:t>
            </a:r>
            <a:r>
              <a:rPr lang="en-US" sz="2802" u="none" strike="noStrike" dirty="0" smtClean="0">
                <a:solidFill>
                  <a:srgbClr val="1C1D15"/>
                </a:solidFill>
                <a:latin typeface="Open Sauce Semi-Bold"/>
              </a:rPr>
              <a:t> </a:t>
            </a:r>
            <a:r>
              <a:rPr lang="en-US" sz="2802" u="none" strike="noStrike" dirty="0" err="1">
                <a:solidFill>
                  <a:srgbClr val="1C1D15"/>
                </a:solidFill>
                <a:latin typeface="Open Sauce Semi-Bold"/>
              </a:rPr>
              <a:t>İlişkiler</a:t>
            </a:r>
            <a:r>
              <a:rPr lang="en-US" sz="2802" u="none" strike="noStrike" dirty="0">
                <a:solidFill>
                  <a:srgbClr val="1C1D15"/>
                </a:solidFill>
                <a:latin typeface="Open Sauce Semi-Bold"/>
              </a:rPr>
              <a:t> </a:t>
            </a:r>
            <a:r>
              <a:rPr lang="tr-TR" sz="2802" u="none" strike="noStrike" dirty="0" smtClean="0">
                <a:solidFill>
                  <a:srgbClr val="1C1D15"/>
                </a:solidFill>
                <a:latin typeface="Open Sauce Semi-Bold"/>
              </a:rPr>
              <a:t>ve Reklam</a:t>
            </a:r>
            <a:endParaRPr lang="en-US" sz="2802" u="none" strike="noStrike" dirty="0">
              <a:solidFill>
                <a:srgbClr val="1C1D15"/>
              </a:solidFill>
              <a:latin typeface="Open Sauce Semi-Bold"/>
            </a:endParaRPr>
          </a:p>
          <a:p>
            <a:pPr marL="604955" lvl="1" indent="-302478" algn="l">
              <a:lnSpc>
                <a:spcPts val="4287"/>
              </a:lnSpc>
              <a:spcBef>
                <a:spcPct val="0"/>
              </a:spcBef>
              <a:buFont typeface="Arial"/>
              <a:buChar char="•"/>
            </a:pPr>
            <a:r>
              <a:rPr lang="tr-TR" sz="2802" u="none" strike="noStrike" dirty="0" smtClean="0">
                <a:solidFill>
                  <a:srgbClr val="1C1D15"/>
                </a:solidFill>
                <a:latin typeface="Open Sauce Semi-Bold"/>
              </a:rPr>
              <a:t>Müşteri Temsilciliği</a:t>
            </a:r>
            <a:endParaRPr lang="en-US" sz="2802" u="none" strike="noStrike" dirty="0">
              <a:solidFill>
                <a:srgbClr val="1C1D15"/>
              </a:solidFill>
              <a:latin typeface="Open Sauce Semi-Bold"/>
            </a:endParaRPr>
          </a:p>
          <a:p>
            <a:pPr marL="604955" lvl="1" indent="-302478" algn="l">
              <a:lnSpc>
                <a:spcPts val="4287"/>
              </a:lnSpc>
              <a:spcBef>
                <a:spcPct val="0"/>
              </a:spcBef>
              <a:buFont typeface="Arial"/>
              <a:buChar char="•"/>
            </a:pPr>
            <a:r>
              <a:rPr lang="tr-TR" sz="2802" u="none" strike="noStrike" dirty="0" smtClean="0">
                <a:solidFill>
                  <a:srgbClr val="1C1D15"/>
                </a:solidFill>
                <a:latin typeface="Open Sauce Semi-Bold"/>
              </a:rPr>
              <a:t>Halkla İlişkiler ve Metin Yazarlığı</a:t>
            </a:r>
            <a:endParaRPr lang="en-US" sz="2802" u="none" strike="noStrike" dirty="0">
              <a:solidFill>
                <a:srgbClr val="1C1D15"/>
              </a:solidFill>
              <a:latin typeface="Open Sauce Semi-Bold"/>
            </a:endParaRPr>
          </a:p>
          <a:p>
            <a:pPr marL="604955" lvl="1" indent="-302478" algn="l">
              <a:lnSpc>
                <a:spcPts val="4287"/>
              </a:lnSpc>
              <a:spcBef>
                <a:spcPct val="0"/>
              </a:spcBef>
              <a:buFont typeface="Arial"/>
              <a:buChar char="•"/>
            </a:pPr>
            <a:endParaRPr lang="en-US" sz="2802" u="none" strike="noStrike" dirty="0">
              <a:solidFill>
                <a:srgbClr val="1C1D15"/>
              </a:solidFill>
              <a:latin typeface="Open Sauce Semi-Bo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8000">
            <a:off x="3968613" y="-4018398"/>
            <a:ext cx="10350774" cy="18323797"/>
          </a:xfrm>
          <a:custGeom>
            <a:avLst/>
            <a:gdLst/>
            <a:ahLst/>
            <a:cxnLst/>
            <a:rect l="l" t="t" r="r" b="b"/>
            <a:pathLst>
              <a:path w="10350774" h="18323797">
                <a:moveTo>
                  <a:pt x="10286937" y="0"/>
                </a:moveTo>
                <a:lnTo>
                  <a:pt x="10350774" y="18287888"/>
                </a:lnTo>
                <a:lnTo>
                  <a:pt x="63837" y="18323796"/>
                </a:lnTo>
                <a:lnTo>
                  <a:pt x="0" y="35908"/>
                </a:lnTo>
                <a:lnTo>
                  <a:pt x="10286937" y="0"/>
                </a:lnTo>
                <a:close/>
              </a:path>
            </a:pathLst>
          </a:custGeom>
          <a:blipFill>
            <a:blip r:embed="rId2"/>
            <a:stretch>
              <a:fillRect l="-20946" t="-48" r="-20494" b="-372"/>
            </a:stretch>
          </a:blipFill>
        </p:spPr>
        <p:txBody>
          <a:bodyPr/>
          <a:lstStyle/>
          <a:p>
            <a:endParaRPr lang="tr-TR"/>
          </a:p>
        </p:txBody>
      </p:sp>
      <p:grpSp>
        <p:nvGrpSpPr>
          <p:cNvPr id="3" name="Group 3"/>
          <p:cNvGrpSpPr/>
          <p:nvPr/>
        </p:nvGrpSpPr>
        <p:grpSpPr>
          <a:xfrm>
            <a:off x="17473222" y="9467924"/>
            <a:ext cx="543705" cy="552303"/>
            <a:chOff x="0" y="0"/>
            <a:chExt cx="846253" cy="859634"/>
          </a:xfrm>
        </p:grpSpPr>
        <p:sp>
          <p:nvSpPr>
            <p:cNvPr id="4" name="Freeform 4"/>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5" name="TextBox 5"/>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490712">
            <a:off x="-1197696" y="9407378"/>
            <a:ext cx="6961038" cy="4252561"/>
          </a:xfrm>
          <a:custGeom>
            <a:avLst/>
            <a:gdLst/>
            <a:ahLst/>
            <a:cxnLst/>
            <a:rect l="l" t="t" r="r" b="b"/>
            <a:pathLst>
              <a:path w="6961038" h="4252561">
                <a:moveTo>
                  <a:pt x="0" y="0"/>
                </a:moveTo>
                <a:lnTo>
                  <a:pt x="6961038" y="0"/>
                </a:lnTo>
                <a:lnTo>
                  <a:pt x="6961038" y="4252562"/>
                </a:lnTo>
                <a:lnTo>
                  <a:pt x="0" y="425256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tr-TR"/>
          </a:p>
        </p:txBody>
      </p:sp>
      <p:sp>
        <p:nvSpPr>
          <p:cNvPr id="7" name="Freeform 7"/>
          <p:cNvSpPr/>
          <p:nvPr/>
        </p:nvSpPr>
        <p:spPr>
          <a:xfrm rot="5653234">
            <a:off x="272987" y="342644"/>
            <a:ext cx="1970077" cy="2015424"/>
          </a:xfrm>
          <a:custGeom>
            <a:avLst/>
            <a:gdLst/>
            <a:ahLst/>
            <a:cxnLst/>
            <a:rect l="l" t="t" r="r" b="b"/>
            <a:pathLst>
              <a:path w="1970077" h="2015424">
                <a:moveTo>
                  <a:pt x="0" y="0"/>
                </a:moveTo>
                <a:lnTo>
                  <a:pt x="1970077" y="0"/>
                </a:lnTo>
                <a:lnTo>
                  <a:pt x="1970077" y="2015424"/>
                </a:lnTo>
                <a:lnTo>
                  <a:pt x="0" y="20154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tr-TR"/>
          </a:p>
        </p:txBody>
      </p:sp>
      <p:sp>
        <p:nvSpPr>
          <p:cNvPr id="8" name="Freeform 8"/>
          <p:cNvSpPr/>
          <p:nvPr/>
        </p:nvSpPr>
        <p:spPr>
          <a:xfrm rot="1208838">
            <a:off x="13695023" y="-813388"/>
            <a:ext cx="6059988" cy="2045246"/>
          </a:xfrm>
          <a:custGeom>
            <a:avLst/>
            <a:gdLst/>
            <a:ahLst/>
            <a:cxnLst/>
            <a:rect l="l" t="t" r="r" b="b"/>
            <a:pathLst>
              <a:path w="6059988" h="2045246">
                <a:moveTo>
                  <a:pt x="0" y="0"/>
                </a:moveTo>
                <a:lnTo>
                  <a:pt x="6059988" y="0"/>
                </a:lnTo>
                <a:lnTo>
                  <a:pt x="6059988" y="2045246"/>
                </a:lnTo>
                <a:lnTo>
                  <a:pt x="0" y="20452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tr-TR"/>
          </a:p>
        </p:txBody>
      </p:sp>
      <p:sp>
        <p:nvSpPr>
          <p:cNvPr id="9" name="Freeform 9"/>
          <p:cNvSpPr/>
          <p:nvPr/>
        </p:nvSpPr>
        <p:spPr>
          <a:xfrm>
            <a:off x="-210059" y="1924750"/>
            <a:ext cx="18183046" cy="8655130"/>
          </a:xfrm>
          <a:custGeom>
            <a:avLst/>
            <a:gdLst/>
            <a:ahLst/>
            <a:cxnLst/>
            <a:rect l="l" t="t" r="r" b="b"/>
            <a:pathLst>
              <a:path w="18183046" h="8655130">
                <a:moveTo>
                  <a:pt x="0" y="0"/>
                </a:moveTo>
                <a:lnTo>
                  <a:pt x="18183046" y="0"/>
                </a:lnTo>
                <a:lnTo>
                  <a:pt x="18183046" y="8655130"/>
                </a:lnTo>
                <a:lnTo>
                  <a:pt x="0" y="8655130"/>
                </a:lnTo>
                <a:lnTo>
                  <a:pt x="0" y="0"/>
                </a:lnTo>
                <a:close/>
              </a:path>
            </a:pathLst>
          </a:custGeom>
          <a:blipFill>
            <a:blip r:embed="rId9"/>
            <a:stretch>
              <a:fillRect/>
            </a:stretch>
          </a:blipFill>
        </p:spPr>
        <p:txBody>
          <a:bodyPr/>
          <a:lstStyle/>
          <a:p>
            <a:endParaRPr lang="tr-TR"/>
          </a:p>
        </p:txBody>
      </p:sp>
      <p:sp>
        <p:nvSpPr>
          <p:cNvPr id="10" name="TextBox 10"/>
          <p:cNvSpPr txBox="1"/>
          <p:nvPr/>
        </p:nvSpPr>
        <p:spPr>
          <a:xfrm rot="26173">
            <a:off x="17529070" y="9621561"/>
            <a:ext cx="442535" cy="323230"/>
          </a:xfrm>
          <a:prstGeom prst="rect">
            <a:avLst/>
          </a:prstGeom>
        </p:spPr>
        <p:txBody>
          <a:bodyPr lIns="0" tIns="0" rIns="0" bIns="0" rtlCol="0" anchor="t">
            <a:spAutoFit/>
          </a:bodyPr>
          <a:lstStyle/>
          <a:p>
            <a:pPr algn="ctr">
              <a:lnSpc>
                <a:spcPts val="2355"/>
              </a:lnSpc>
            </a:pPr>
            <a:r>
              <a:rPr lang="tr-TR" sz="2403" dirty="0">
                <a:solidFill>
                  <a:srgbClr val="1C1D15"/>
                </a:solidFill>
                <a:latin typeface="Source Serif Pro Bold"/>
              </a:rPr>
              <a:t>38</a:t>
            </a:r>
            <a:endParaRPr lang="en-US" sz="2403" dirty="0">
              <a:solidFill>
                <a:srgbClr val="1C1D15"/>
              </a:solidFill>
              <a:latin typeface="Source Serif Pro Bold"/>
            </a:endParaRPr>
          </a:p>
        </p:txBody>
      </p:sp>
      <p:sp>
        <p:nvSpPr>
          <p:cNvPr id="11" name="TextBox 11"/>
          <p:cNvSpPr txBox="1"/>
          <p:nvPr/>
        </p:nvSpPr>
        <p:spPr>
          <a:xfrm>
            <a:off x="2881884" y="521018"/>
            <a:ext cx="12612587" cy="1117601"/>
          </a:xfrm>
          <a:prstGeom prst="rect">
            <a:avLst/>
          </a:prstGeom>
        </p:spPr>
        <p:txBody>
          <a:bodyPr lIns="0" tIns="0" rIns="0" bIns="0" rtlCol="0" anchor="t">
            <a:spAutoFit/>
          </a:bodyPr>
          <a:lstStyle/>
          <a:p>
            <a:pPr marL="0" lvl="0" indent="0" algn="l">
              <a:lnSpc>
                <a:spcPts val="4400"/>
              </a:lnSpc>
              <a:spcBef>
                <a:spcPct val="0"/>
              </a:spcBef>
            </a:pPr>
            <a:r>
              <a:rPr lang="en-US" sz="4000" spc="408">
                <a:solidFill>
                  <a:srgbClr val="1C1D15"/>
                </a:solidFill>
                <a:latin typeface="Fraunces Semi-Bold"/>
              </a:rPr>
              <a:t>HALKLA İLİŞKİLER VE ORGANİZASYON HİZMETLERİ ALANI ATÖLYELERİ</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8000">
            <a:off x="3968613" y="-4018398"/>
            <a:ext cx="10350774" cy="18323797"/>
          </a:xfrm>
          <a:custGeom>
            <a:avLst/>
            <a:gdLst/>
            <a:ahLst/>
            <a:cxnLst/>
            <a:rect l="l" t="t" r="r" b="b"/>
            <a:pathLst>
              <a:path w="10350774" h="18323797">
                <a:moveTo>
                  <a:pt x="10286937" y="0"/>
                </a:moveTo>
                <a:lnTo>
                  <a:pt x="10350774" y="18287888"/>
                </a:lnTo>
                <a:lnTo>
                  <a:pt x="63837" y="18323796"/>
                </a:lnTo>
                <a:lnTo>
                  <a:pt x="0" y="35908"/>
                </a:lnTo>
                <a:lnTo>
                  <a:pt x="10286937" y="0"/>
                </a:lnTo>
                <a:close/>
              </a:path>
            </a:pathLst>
          </a:custGeom>
          <a:blipFill>
            <a:blip r:embed="rId2"/>
            <a:stretch>
              <a:fillRect l="-20946" t="-48" r="-20494" b="-372"/>
            </a:stretch>
          </a:blipFill>
        </p:spPr>
        <p:txBody>
          <a:bodyPr/>
          <a:lstStyle/>
          <a:p>
            <a:endParaRPr lang="tr-TR"/>
          </a:p>
        </p:txBody>
      </p:sp>
      <p:grpSp>
        <p:nvGrpSpPr>
          <p:cNvPr id="3" name="Group 3"/>
          <p:cNvGrpSpPr/>
          <p:nvPr/>
        </p:nvGrpSpPr>
        <p:grpSpPr>
          <a:xfrm>
            <a:off x="17473222" y="9467924"/>
            <a:ext cx="543705" cy="552303"/>
            <a:chOff x="0" y="0"/>
            <a:chExt cx="846253" cy="859634"/>
          </a:xfrm>
        </p:grpSpPr>
        <p:sp>
          <p:nvSpPr>
            <p:cNvPr id="4" name="Freeform 4"/>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5" name="TextBox 5"/>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036631" y="1429410"/>
            <a:ext cx="2510463" cy="5457528"/>
          </a:xfrm>
          <a:custGeom>
            <a:avLst/>
            <a:gdLst/>
            <a:ahLst/>
            <a:cxnLst/>
            <a:rect l="l" t="t" r="r" b="b"/>
            <a:pathLst>
              <a:path w="2510463" h="5457528">
                <a:moveTo>
                  <a:pt x="0" y="0"/>
                </a:moveTo>
                <a:lnTo>
                  <a:pt x="2510463" y="0"/>
                </a:lnTo>
                <a:lnTo>
                  <a:pt x="2510463" y="5457529"/>
                </a:lnTo>
                <a:lnTo>
                  <a:pt x="0" y="545752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endParaRPr lang="tr-TR"/>
          </a:p>
        </p:txBody>
      </p:sp>
      <p:sp>
        <p:nvSpPr>
          <p:cNvPr id="7" name="Freeform 7"/>
          <p:cNvSpPr/>
          <p:nvPr/>
        </p:nvSpPr>
        <p:spPr>
          <a:xfrm>
            <a:off x="4374045" y="2173581"/>
            <a:ext cx="10214019" cy="6239837"/>
          </a:xfrm>
          <a:custGeom>
            <a:avLst/>
            <a:gdLst/>
            <a:ahLst/>
            <a:cxnLst/>
            <a:rect l="l" t="t" r="r" b="b"/>
            <a:pathLst>
              <a:path w="10214019" h="6239837">
                <a:moveTo>
                  <a:pt x="0" y="0"/>
                </a:moveTo>
                <a:lnTo>
                  <a:pt x="10214020" y="0"/>
                </a:lnTo>
                <a:lnTo>
                  <a:pt x="10214020" y="6239837"/>
                </a:lnTo>
                <a:lnTo>
                  <a:pt x="0" y="62398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tr-TR"/>
          </a:p>
        </p:txBody>
      </p:sp>
      <p:sp>
        <p:nvSpPr>
          <p:cNvPr id="8" name="Freeform 8"/>
          <p:cNvSpPr/>
          <p:nvPr/>
        </p:nvSpPr>
        <p:spPr>
          <a:xfrm rot="2058856">
            <a:off x="13180073" y="2233276"/>
            <a:ext cx="1871406" cy="800026"/>
          </a:xfrm>
          <a:custGeom>
            <a:avLst/>
            <a:gdLst/>
            <a:ahLst/>
            <a:cxnLst/>
            <a:rect l="l" t="t" r="r" b="b"/>
            <a:pathLst>
              <a:path w="1871406" h="800026">
                <a:moveTo>
                  <a:pt x="0" y="0"/>
                </a:moveTo>
                <a:lnTo>
                  <a:pt x="1871406" y="0"/>
                </a:lnTo>
                <a:lnTo>
                  <a:pt x="1871406" y="800027"/>
                </a:lnTo>
                <a:lnTo>
                  <a:pt x="0" y="800027"/>
                </a:lnTo>
                <a:lnTo>
                  <a:pt x="0" y="0"/>
                </a:lnTo>
                <a:close/>
              </a:path>
            </a:pathLst>
          </a:custGeom>
          <a:blipFill>
            <a:blip r:embed="rId7">
              <a:alphaModFix amt="80000"/>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tr-TR"/>
          </a:p>
        </p:txBody>
      </p:sp>
      <p:sp>
        <p:nvSpPr>
          <p:cNvPr id="9" name="Freeform 9"/>
          <p:cNvSpPr/>
          <p:nvPr/>
        </p:nvSpPr>
        <p:spPr>
          <a:xfrm rot="-8900343">
            <a:off x="3973627" y="7580763"/>
            <a:ext cx="1877849" cy="802780"/>
          </a:xfrm>
          <a:custGeom>
            <a:avLst/>
            <a:gdLst/>
            <a:ahLst/>
            <a:cxnLst/>
            <a:rect l="l" t="t" r="r" b="b"/>
            <a:pathLst>
              <a:path w="1877849" h="802780">
                <a:moveTo>
                  <a:pt x="0" y="0"/>
                </a:moveTo>
                <a:lnTo>
                  <a:pt x="1877849" y="0"/>
                </a:lnTo>
                <a:lnTo>
                  <a:pt x="1877849" y="802780"/>
                </a:lnTo>
                <a:lnTo>
                  <a:pt x="0" y="802780"/>
                </a:lnTo>
                <a:lnTo>
                  <a:pt x="0" y="0"/>
                </a:lnTo>
                <a:close/>
              </a:path>
            </a:pathLst>
          </a:custGeom>
          <a:blipFill>
            <a:blip r:embed="rId7">
              <a:alphaModFix amt="80000"/>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tr-TR"/>
          </a:p>
        </p:txBody>
      </p:sp>
      <p:grpSp>
        <p:nvGrpSpPr>
          <p:cNvPr id="10" name="Group 10"/>
          <p:cNvGrpSpPr/>
          <p:nvPr/>
        </p:nvGrpSpPr>
        <p:grpSpPr>
          <a:xfrm rot="-31584">
            <a:off x="2009031" y="3129469"/>
            <a:ext cx="1474211" cy="1888626"/>
            <a:chOff x="0" y="0"/>
            <a:chExt cx="1965615" cy="2518168"/>
          </a:xfrm>
        </p:grpSpPr>
        <p:grpSp>
          <p:nvGrpSpPr>
            <p:cNvPr id="11" name="Group 11"/>
            <p:cNvGrpSpPr/>
            <p:nvPr/>
          </p:nvGrpSpPr>
          <p:grpSpPr>
            <a:xfrm>
              <a:off x="0" y="0"/>
              <a:ext cx="1965615" cy="2518168"/>
              <a:chOff x="0" y="0"/>
              <a:chExt cx="1831975" cy="2346960"/>
            </a:xfrm>
          </p:grpSpPr>
          <p:sp>
            <p:nvSpPr>
              <p:cNvPr id="12" name="Freeform 12"/>
              <p:cNvSpPr/>
              <p:nvPr/>
            </p:nvSpPr>
            <p:spPr>
              <a:xfrm>
                <a:off x="40384" y="44450"/>
                <a:ext cx="1746311" cy="2254250"/>
              </a:xfrm>
              <a:custGeom>
                <a:avLst/>
                <a:gdLst/>
                <a:ahLst/>
                <a:cxnLst/>
                <a:rect l="l" t="t" r="r" b="b"/>
                <a:pathLst>
                  <a:path w="1746311" h="2254250">
                    <a:moveTo>
                      <a:pt x="214159" y="1875790"/>
                    </a:moveTo>
                    <a:cubicBezTo>
                      <a:pt x="587407" y="1844040"/>
                      <a:pt x="753839" y="1814830"/>
                      <a:pt x="852964" y="1776730"/>
                    </a:cubicBezTo>
                    <a:cubicBezTo>
                      <a:pt x="921494" y="1750060"/>
                      <a:pt x="966774" y="1717040"/>
                      <a:pt x="1019395" y="1682750"/>
                    </a:cubicBezTo>
                    <a:cubicBezTo>
                      <a:pt x="1072017" y="1649730"/>
                      <a:pt x="1142996" y="1624330"/>
                      <a:pt x="1168695" y="1573530"/>
                    </a:cubicBezTo>
                    <a:cubicBezTo>
                      <a:pt x="1195618" y="1520190"/>
                      <a:pt x="1138101" y="1417320"/>
                      <a:pt x="1171142" y="1366520"/>
                    </a:cubicBezTo>
                    <a:cubicBezTo>
                      <a:pt x="1207855" y="1308100"/>
                      <a:pt x="1333903" y="1248410"/>
                      <a:pt x="1402434" y="1259840"/>
                    </a:cubicBezTo>
                    <a:cubicBezTo>
                      <a:pt x="1468517" y="1271270"/>
                      <a:pt x="1555404" y="1355090"/>
                      <a:pt x="1577432" y="1430020"/>
                    </a:cubicBezTo>
                    <a:cubicBezTo>
                      <a:pt x="1603131" y="1520190"/>
                      <a:pt x="1517468" y="1717040"/>
                      <a:pt x="1495440" y="1778000"/>
                    </a:cubicBezTo>
                    <a:cubicBezTo>
                      <a:pt x="1486873" y="1800860"/>
                      <a:pt x="1484426" y="1808480"/>
                      <a:pt x="1472188" y="1823720"/>
                    </a:cubicBezTo>
                    <a:cubicBezTo>
                      <a:pt x="1455056" y="1846580"/>
                      <a:pt x="1426909" y="1878330"/>
                      <a:pt x="1398762" y="1893570"/>
                    </a:cubicBezTo>
                    <a:cubicBezTo>
                      <a:pt x="1370616" y="1910080"/>
                      <a:pt x="1333903" y="1918970"/>
                      <a:pt x="1302085" y="1918970"/>
                    </a:cubicBezTo>
                    <a:cubicBezTo>
                      <a:pt x="1270267" y="1918970"/>
                      <a:pt x="1229883" y="1906270"/>
                      <a:pt x="1205408" y="1894840"/>
                    </a:cubicBezTo>
                    <a:cubicBezTo>
                      <a:pt x="1188275" y="1887220"/>
                      <a:pt x="1177261" y="1879600"/>
                      <a:pt x="1163800" y="1865630"/>
                    </a:cubicBezTo>
                    <a:cubicBezTo>
                      <a:pt x="1144219" y="1845310"/>
                      <a:pt x="1117297" y="1812290"/>
                      <a:pt x="1106283" y="1780540"/>
                    </a:cubicBezTo>
                    <a:cubicBezTo>
                      <a:pt x="1095269" y="1750060"/>
                      <a:pt x="1083031" y="1714500"/>
                      <a:pt x="1094045" y="1678940"/>
                    </a:cubicBezTo>
                    <a:cubicBezTo>
                      <a:pt x="1109954" y="1623060"/>
                      <a:pt x="1205408" y="1559560"/>
                      <a:pt x="1245792" y="1496060"/>
                    </a:cubicBezTo>
                    <a:cubicBezTo>
                      <a:pt x="1282505" y="1437640"/>
                      <a:pt x="1317994" y="1388110"/>
                      <a:pt x="1332679" y="1314450"/>
                    </a:cubicBezTo>
                    <a:cubicBezTo>
                      <a:pt x="1353483" y="1211580"/>
                      <a:pt x="1338798" y="1035050"/>
                      <a:pt x="1317994" y="929640"/>
                    </a:cubicBezTo>
                    <a:cubicBezTo>
                      <a:pt x="1303309" y="852170"/>
                      <a:pt x="1277610" y="795020"/>
                      <a:pt x="1247016" y="735330"/>
                    </a:cubicBezTo>
                    <a:cubicBezTo>
                      <a:pt x="1217645" y="678180"/>
                      <a:pt x="1183380" y="622300"/>
                      <a:pt x="1138101" y="580390"/>
                    </a:cubicBezTo>
                    <a:cubicBezTo>
                      <a:pt x="1092821" y="537210"/>
                      <a:pt x="1034081" y="502920"/>
                      <a:pt x="976564" y="481330"/>
                    </a:cubicBezTo>
                    <a:cubicBezTo>
                      <a:pt x="917823" y="459740"/>
                      <a:pt x="852964" y="450850"/>
                      <a:pt x="789328" y="453390"/>
                    </a:cubicBezTo>
                    <a:cubicBezTo>
                      <a:pt x="723245" y="455930"/>
                      <a:pt x="646148" y="468630"/>
                      <a:pt x="588631" y="501650"/>
                    </a:cubicBezTo>
                    <a:cubicBezTo>
                      <a:pt x="533561" y="533400"/>
                      <a:pt x="474821" y="586740"/>
                      <a:pt x="450345" y="642620"/>
                    </a:cubicBezTo>
                    <a:cubicBezTo>
                      <a:pt x="425870" y="697230"/>
                      <a:pt x="427094" y="774700"/>
                      <a:pt x="440555" y="834390"/>
                    </a:cubicBezTo>
                    <a:cubicBezTo>
                      <a:pt x="454017" y="895350"/>
                      <a:pt x="474821" y="951230"/>
                      <a:pt x="528666" y="1004570"/>
                    </a:cubicBezTo>
                    <a:cubicBezTo>
                      <a:pt x="621672" y="1097280"/>
                      <a:pt x="930061" y="1287780"/>
                      <a:pt x="1023067" y="1257300"/>
                    </a:cubicBezTo>
                    <a:cubicBezTo>
                      <a:pt x="1076913" y="1239520"/>
                      <a:pt x="1111178" y="1148080"/>
                      <a:pt x="1111178" y="1090930"/>
                    </a:cubicBezTo>
                    <a:cubicBezTo>
                      <a:pt x="1111178" y="1029970"/>
                      <a:pt x="994920" y="923290"/>
                      <a:pt x="1010829" y="902970"/>
                    </a:cubicBezTo>
                    <a:cubicBezTo>
                      <a:pt x="1025514" y="883920"/>
                      <a:pt x="1129534" y="934720"/>
                      <a:pt x="1187051" y="956310"/>
                    </a:cubicBezTo>
                    <a:cubicBezTo>
                      <a:pt x="1244568" y="977900"/>
                      <a:pt x="1357154" y="1004570"/>
                      <a:pt x="1357154" y="1031240"/>
                    </a:cubicBezTo>
                    <a:cubicBezTo>
                      <a:pt x="1357154" y="1057910"/>
                      <a:pt x="1243344" y="1116330"/>
                      <a:pt x="1184604" y="1115060"/>
                    </a:cubicBezTo>
                    <a:cubicBezTo>
                      <a:pt x="1122192" y="1113790"/>
                      <a:pt x="1059780" y="1062990"/>
                      <a:pt x="994920" y="1008380"/>
                    </a:cubicBezTo>
                    <a:cubicBezTo>
                      <a:pt x="903138" y="930910"/>
                      <a:pt x="692651" y="697230"/>
                      <a:pt x="711007" y="664210"/>
                    </a:cubicBezTo>
                    <a:cubicBezTo>
                      <a:pt x="723245" y="642620"/>
                      <a:pt x="887229" y="673100"/>
                      <a:pt x="895795" y="704850"/>
                    </a:cubicBezTo>
                    <a:cubicBezTo>
                      <a:pt x="905586" y="741680"/>
                      <a:pt x="693874" y="868680"/>
                      <a:pt x="703664" y="887730"/>
                    </a:cubicBezTo>
                    <a:cubicBezTo>
                      <a:pt x="712231" y="904240"/>
                      <a:pt x="892124" y="855980"/>
                      <a:pt x="892124" y="844550"/>
                    </a:cubicBezTo>
                    <a:cubicBezTo>
                      <a:pt x="890900" y="831850"/>
                      <a:pt x="703664" y="782320"/>
                      <a:pt x="649819" y="817880"/>
                    </a:cubicBezTo>
                    <a:cubicBezTo>
                      <a:pt x="594749" y="854710"/>
                      <a:pt x="624120" y="1037590"/>
                      <a:pt x="567827" y="1071880"/>
                    </a:cubicBezTo>
                    <a:cubicBezTo>
                      <a:pt x="512757" y="1106170"/>
                      <a:pt x="389157" y="1056640"/>
                      <a:pt x="318179" y="1027430"/>
                    </a:cubicBezTo>
                    <a:cubicBezTo>
                      <a:pt x="258214" y="1003300"/>
                      <a:pt x="161537" y="937260"/>
                      <a:pt x="166432" y="924560"/>
                    </a:cubicBezTo>
                    <a:cubicBezTo>
                      <a:pt x="171327" y="909320"/>
                      <a:pt x="325521" y="930910"/>
                      <a:pt x="389157" y="958850"/>
                    </a:cubicBezTo>
                    <a:cubicBezTo>
                      <a:pt x="445450" y="984250"/>
                      <a:pt x="493177" y="1029970"/>
                      <a:pt x="532338" y="1076960"/>
                    </a:cubicBezTo>
                    <a:cubicBezTo>
                      <a:pt x="571498" y="1123950"/>
                      <a:pt x="578841" y="1201420"/>
                      <a:pt x="624120" y="1239520"/>
                    </a:cubicBezTo>
                    <a:cubicBezTo>
                      <a:pt x="670623" y="1278890"/>
                      <a:pt x="746496" y="1290320"/>
                      <a:pt x="808908" y="1304290"/>
                    </a:cubicBezTo>
                    <a:cubicBezTo>
                      <a:pt x="868873" y="1316990"/>
                      <a:pt x="970445" y="1289050"/>
                      <a:pt x="991249" y="1322070"/>
                    </a:cubicBezTo>
                    <a:cubicBezTo>
                      <a:pt x="1013277" y="1356360"/>
                      <a:pt x="971669" y="1482090"/>
                      <a:pt x="928837" y="1512570"/>
                    </a:cubicBezTo>
                    <a:cubicBezTo>
                      <a:pt x="886005" y="1543050"/>
                      <a:pt x="796671" y="1503680"/>
                      <a:pt x="731811" y="1504950"/>
                    </a:cubicBezTo>
                    <a:cubicBezTo>
                      <a:pt x="669399" y="1506220"/>
                      <a:pt x="611882" y="1525270"/>
                      <a:pt x="548246" y="1522730"/>
                    </a:cubicBezTo>
                    <a:cubicBezTo>
                      <a:pt x="479716" y="1520190"/>
                      <a:pt x="402619" y="1513840"/>
                      <a:pt x="336535" y="1488440"/>
                    </a:cubicBezTo>
                    <a:cubicBezTo>
                      <a:pt x="268005" y="1461770"/>
                      <a:pt x="190907" y="1417320"/>
                      <a:pt x="144404" y="1363980"/>
                    </a:cubicBezTo>
                    <a:cubicBezTo>
                      <a:pt x="101573" y="1315720"/>
                      <a:pt x="80769" y="1252220"/>
                      <a:pt x="59965" y="1192530"/>
                    </a:cubicBezTo>
                    <a:cubicBezTo>
                      <a:pt x="39161" y="1134110"/>
                      <a:pt x="22028" y="1078230"/>
                      <a:pt x="18357" y="1012190"/>
                    </a:cubicBezTo>
                    <a:cubicBezTo>
                      <a:pt x="14685" y="932180"/>
                      <a:pt x="28147" y="822960"/>
                      <a:pt x="51398" y="746760"/>
                    </a:cubicBezTo>
                    <a:cubicBezTo>
                      <a:pt x="70979" y="683260"/>
                      <a:pt x="94230" y="622300"/>
                      <a:pt x="134614" y="580390"/>
                    </a:cubicBezTo>
                    <a:cubicBezTo>
                      <a:pt x="174998" y="538480"/>
                      <a:pt x="238634" y="499110"/>
                      <a:pt x="294927" y="492760"/>
                    </a:cubicBezTo>
                    <a:cubicBezTo>
                      <a:pt x="351221" y="486410"/>
                      <a:pt x="416080" y="509270"/>
                      <a:pt x="471149" y="541020"/>
                    </a:cubicBezTo>
                    <a:cubicBezTo>
                      <a:pt x="533561" y="577850"/>
                      <a:pt x="605763" y="646430"/>
                      <a:pt x="643700" y="711200"/>
                    </a:cubicBezTo>
                    <a:cubicBezTo>
                      <a:pt x="677965" y="769620"/>
                      <a:pt x="695098" y="836930"/>
                      <a:pt x="696322" y="904240"/>
                    </a:cubicBezTo>
                    <a:cubicBezTo>
                      <a:pt x="697546" y="977900"/>
                      <a:pt x="651043" y="1057910"/>
                      <a:pt x="637581" y="1136650"/>
                    </a:cubicBezTo>
                    <a:cubicBezTo>
                      <a:pt x="624120" y="1215390"/>
                      <a:pt x="635134" y="1314450"/>
                      <a:pt x="618001" y="1375410"/>
                    </a:cubicBezTo>
                    <a:cubicBezTo>
                      <a:pt x="606987" y="1416050"/>
                      <a:pt x="587407" y="1447800"/>
                      <a:pt x="570274" y="1470660"/>
                    </a:cubicBezTo>
                    <a:cubicBezTo>
                      <a:pt x="558037" y="1487170"/>
                      <a:pt x="548246" y="1496060"/>
                      <a:pt x="531114" y="1506220"/>
                    </a:cubicBezTo>
                    <a:cubicBezTo>
                      <a:pt x="506639" y="1521460"/>
                      <a:pt x="467478" y="1540510"/>
                      <a:pt x="434436" y="1544320"/>
                    </a:cubicBezTo>
                    <a:cubicBezTo>
                      <a:pt x="401395" y="1548130"/>
                      <a:pt x="362234" y="1544320"/>
                      <a:pt x="330417" y="1531620"/>
                    </a:cubicBezTo>
                    <a:cubicBezTo>
                      <a:pt x="298599" y="1518920"/>
                      <a:pt x="265557" y="1490980"/>
                      <a:pt x="245977" y="1470660"/>
                    </a:cubicBezTo>
                    <a:cubicBezTo>
                      <a:pt x="231292" y="1455420"/>
                      <a:pt x="223949" y="1445260"/>
                      <a:pt x="215383" y="1426210"/>
                    </a:cubicBezTo>
                    <a:cubicBezTo>
                      <a:pt x="203145" y="1399540"/>
                      <a:pt x="184789" y="1357630"/>
                      <a:pt x="190907" y="1320800"/>
                    </a:cubicBezTo>
                    <a:cubicBezTo>
                      <a:pt x="199474" y="1271270"/>
                      <a:pt x="252096" y="1203960"/>
                      <a:pt x="296151" y="1159510"/>
                    </a:cubicBezTo>
                    <a:cubicBezTo>
                      <a:pt x="340207" y="1115060"/>
                      <a:pt x="392828" y="1069340"/>
                      <a:pt x="454017" y="1056640"/>
                    </a:cubicBezTo>
                    <a:cubicBezTo>
                      <a:pt x="524995" y="1041400"/>
                      <a:pt x="632686" y="1066800"/>
                      <a:pt x="702441" y="1099820"/>
                    </a:cubicBezTo>
                    <a:cubicBezTo>
                      <a:pt x="766076" y="1130300"/>
                      <a:pt x="818698" y="1244600"/>
                      <a:pt x="860306" y="1235710"/>
                    </a:cubicBezTo>
                    <a:cubicBezTo>
                      <a:pt x="900690" y="1226820"/>
                      <a:pt x="921494" y="1127760"/>
                      <a:pt x="950865" y="1051560"/>
                    </a:cubicBezTo>
                    <a:cubicBezTo>
                      <a:pt x="993696" y="941070"/>
                      <a:pt x="1111178" y="690880"/>
                      <a:pt x="1070794" y="629920"/>
                    </a:cubicBezTo>
                    <a:cubicBezTo>
                      <a:pt x="1042647" y="589280"/>
                      <a:pt x="915376" y="651510"/>
                      <a:pt x="874991" y="617220"/>
                    </a:cubicBezTo>
                    <a:cubicBezTo>
                      <a:pt x="835831" y="584200"/>
                      <a:pt x="823593" y="500380"/>
                      <a:pt x="824817" y="433070"/>
                    </a:cubicBezTo>
                    <a:cubicBezTo>
                      <a:pt x="826041" y="353060"/>
                      <a:pt x="867649" y="200660"/>
                      <a:pt x="903138" y="167640"/>
                    </a:cubicBezTo>
                    <a:cubicBezTo>
                      <a:pt x="919047" y="152400"/>
                      <a:pt x="941075" y="165100"/>
                      <a:pt x="956984" y="156210"/>
                    </a:cubicBezTo>
                    <a:cubicBezTo>
                      <a:pt x="975340" y="146050"/>
                      <a:pt x="987578" y="118110"/>
                      <a:pt x="1007158" y="104140"/>
                    </a:cubicBezTo>
                    <a:cubicBezTo>
                      <a:pt x="1025514" y="90170"/>
                      <a:pt x="1048766" y="78740"/>
                      <a:pt x="1070794" y="72390"/>
                    </a:cubicBezTo>
                    <a:cubicBezTo>
                      <a:pt x="1092821" y="66040"/>
                      <a:pt x="1117297" y="60960"/>
                      <a:pt x="1140548" y="62230"/>
                    </a:cubicBezTo>
                    <a:cubicBezTo>
                      <a:pt x="1163800" y="63500"/>
                      <a:pt x="1188275" y="68580"/>
                      <a:pt x="1210303" y="77470"/>
                    </a:cubicBezTo>
                    <a:cubicBezTo>
                      <a:pt x="1232330" y="86360"/>
                      <a:pt x="1253135" y="97790"/>
                      <a:pt x="1271491" y="113030"/>
                    </a:cubicBezTo>
                    <a:cubicBezTo>
                      <a:pt x="1289847" y="128270"/>
                      <a:pt x="1305756" y="148590"/>
                      <a:pt x="1317994" y="168910"/>
                    </a:cubicBezTo>
                    <a:cubicBezTo>
                      <a:pt x="1330232" y="189230"/>
                      <a:pt x="1340022" y="213360"/>
                      <a:pt x="1344917" y="236220"/>
                    </a:cubicBezTo>
                    <a:cubicBezTo>
                      <a:pt x="1349812" y="259080"/>
                      <a:pt x="1353483" y="284480"/>
                      <a:pt x="1351036" y="308610"/>
                    </a:cubicBezTo>
                    <a:cubicBezTo>
                      <a:pt x="1348588" y="332740"/>
                      <a:pt x="1342469" y="358140"/>
                      <a:pt x="1332679" y="379730"/>
                    </a:cubicBezTo>
                    <a:cubicBezTo>
                      <a:pt x="1322889" y="402590"/>
                      <a:pt x="1310651" y="424180"/>
                      <a:pt x="1294742" y="441960"/>
                    </a:cubicBezTo>
                    <a:cubicBezTo>
                      <a:pt x="1278834" y="459740"/>
                      <a:pt x="1259253" y="474980"/>
                      <a:pt x="1239673" y="486410"/>
                    </a:cubicBezTo>
                    <a:cubicBezTo>
                      <a:pt x="1218869" y="497840"/>
                      <a:pt x="1196841" y="506730"/>
                      <a:pt x="1173590" y="511810"/>
                    </a:cubicBezTo>
                    <a:cubicBezTo>
                      <a:pt x="1150338" y="516890"/>
                      <a:pt x="1125863" y="516890"/>
                      <a:pt x="1102612" y="513080"/>
                    </a:cubicBezTo>
                    <a:cubicBezTo>
                      <a:pt x="1079360" y="509270"/>
                      <a:pt x="1056108" y="501650"/>
                      <a:pt x="1035305" y="491490"/>
                    </a:cubicBezTo>
                    <a:cubicBezTo>
                      <a:pt x="1014501" y="480060"/>
                      <a:pt x="993696" y="466090"/>
                      <a:pt x="977788" y="448310"/>
                    </a:cubicBezTo>
                    <a:cubicBezTo>
                      <a:pt x="961879" y="431800"/>
                      <a:pt x="947194" y="410210"/>
                      <a:pt x="937403" y="388620"/>
                    </a:cubicBezTo>
                    <a:cubicBezTo>
                      <a:pt x="927613" y="367030"/>
                      <a:pt x="919047" y="341630"/>
                      <a:pt x="916599" y="317500"/>
                    </a:cubicBezTo>
                    <a:cubicBezTo>
                      <a:pt x="914152" y="293370"/>
                      <a:pt x="914152" y="267970"/>
                      <a:pt x="919047" y="245110"/>
                    </a:cubicBezTo>
                    <a:cubicBezTo>
                      <a:pt x="923942" y="220980"/>
                      <a:pt x="932508" y="198120"/>
                      <a:pt x="944746" y="176530"/>
                    </a:cubicBezTo>
                    <a:cubicBezTo>
                      <a:pt x="955760" y="156210"/>
                      <a:pt x="971669" y="135890"/>
                      <a:pt x="988801" y="119380"/>
                    </a:cubicBezTo>
                    <a:cubicBezTo>
                      <a:pt x="1005934" y="102870"/>
                      <a:pt x="1026738" y="88900"/>
                      <a:pt x="1048766" y="80010"/>
                    </a:cubicBezTo>
                    <a:cubicBezTo>
                      <a:pt x="1069570" y="71120"/>
                      <a:pt x="1094045" y="64770"/>
                      <a:pt x="1117297" y="63500"/>
                    </a:cubicBezTo>
                    <a:cubicBezTo>
                      <a:pt x="1140548" y="62230"/>
                      <a:pt x="1165023" y="63500"/>
                      <a:pt x="1187051" y="69850"/>
                    </a:cubicBezTo>
                    <a:cubicBezTo>
                      <a:pt x="1209079" y="76200"/>
                      <a:pt x="1232330" y="86360"/>
                      <a:pt x="1251911" y="99060"/>
                    </a:cubicBezTo>
                    <a:cubicBezTo>
                      <a:pt x="1271491" y="111760"/>
                      <a:pt x="1289847" y="129540"/>
                      <a:pt x="1304533" y="148590"/>
                    </a:cubicBezTo>
                    <a:cubicBezTo>
                      <a:pt x="1319218" y="167640"/>
                      <a:pt x="1331455" y="189230"/>
                      <a:pt x="1338798" y="212090"/>
                    </a:cubicBezTo>
                    <a:cubicBezTo>
                      <a:pt x="1346141" y="234950"/>
                      <a:pt x="1351036" y="260350"/>
                      <a:pt x="1351036" y="284480"/>
                    </a:cubicBezTo>
                    <a:cubicBezTo>
                      <a:pt x="1351036" y="308610"/>
                      <a:pt x="1348588" y="334010"/>
                      <a:pt x="1341246" y="356870"/>
                    </a:cubicBezTo>
                    <a:cubicBezTo>
                      <a:pt x="1333903" y="379730"/>
                      <a:pt x="1330232" y="401320"/>
                      <a:pt x="1309428" y="422910"/>
                    </a:cubicBezTo>
                    <a:cubicBezTo>
                      <a:pt x="1272715" y="461010"/>
                      <a:pt x="1119744" y="544830"/>
                      <a:pt x="1106283" y="529590"/>
                    </a:cubicBezTo>
                    <a:cubicBezTo>
                      <a:pt x="1094045" y="516890"/>
                      <a:pt x="1157681" y="377190"/>
                      <a:pt x="1200513" y="369570"/>
                    </a:cubicBezTo>
                    <a:cubicBezTo>
                      <a:pt x="1250687" y="360680"/>
                      <a:pt x="1358378" y="472440"/>
                      <a:pt x="1398762" y="539750"/>
                    </a:cubicBezTo>
                    <a:cubicBezTo>
                      <a:pt x="1433028" y="598170"/>
                      <a:pt x="1446489" y="675640"/>
                      <a:pt x="1442818" y="739140"/>
                    </a:cubicBezTo>
                    <a:cubicBezTo>
                      <a:pt x="1439147" y="800100"/>
                      <a:pt x="1396315" y="854710"/>
                      <a:pt x="1381630" y="915670"/>
                    </a:cubicBezTo>
                    <a:cubicBezTo>
                      <a:pt x="1365721" y="976630"/>
                      <a:pt x="1365721" y="1043940"/>
                      <a:pt x="1351036" y="1106170"/>
                    </a:cubicBezTo>
                    <a:cubicBezTo>
                      <a:pt x="1336350" y="1167130"/>
                      <a:pt x="1325337" y="1230630"/>
                      <a:pt x="1295966" y="1285240"/>
                    </a:cubicBezTo>
                    <a:cubicBezTo>
                      <a:pt x="1266596" y="1339850"/>
                      <a:pt x="1221317" y="1390650"/>
                      <a:pt x="1176037" y="1433830"/>
                    </a:cubicBezTo>
                    <a:cubicBezTo>
                      <a:pt x="1131982" y="1475740"/>
                      <a:pt x="1081808" y="1512570"/>
                      <a:pt x="1030409" y="1543050"/>
                    </a:cubicBezTo>
                    <a:cubicBezTo>
                      <a:pt x="979011" y="1573530"/>
                      <a:pt x="922718" y="1609090"/>
                      <a:pt x="865201" y="1616710"/>
                    </a:cubicBezTo>
                    <a:cubicBezTo>
                      <a:pt x="805237" y="1624330"/>
                      <a:pt x="733035" y="1612900"/>
                      <a:pt x="676742" y="1588770"/>
                    </a:cubicBezTo>
                    <a:cubicBezTo>
                      <a:pt x="621672" y="1565910"/>
                      <a:pt x="538456" y="1524000"/>
                      <a:pt x="529890" y="1479550"/>
                    </a:cubicBezTo>
                    <a:cubicBezTo>
                      <a:pt x="521324" y="1435100"/>
                      <a:pt x="618001" y="1316990"/>
                      <a:pt x="625344" y="1320800"/>
                    </a:cubicBezTo>
                    <a:cubicBezTo>
                      <a:pt x="631462" y="1323340"/>
                      <a:pt x="611882" y="1399540"/>
                      <a:pt x="599645" y="1426210"/>
                    </a:cubicBezTo>
                    <a:cubicBezTo>
                      <a:pt x="591078" y="1445260"/>
                      <a:pt x="584959" y="1455420"/>
                      <a:pt x="570274" y="1470660"/>
                    </a:cubicBezTo>
                    <a:cubicBezTo>
                      <a:pt x="550694" y="1490980"/>
                      <a:pt x="510310" y="1520190"/>
                      <a:pt x="484611" y="1531620"/>
                    </a:cubicBezTo>
                    <a:cubicBezTo>
                      <a:pt x="466254" y="1540510"/>
                      <a:pt x="454017" y="1543050"/>
                      <a:pt x="434436" y="1544320"/>
                    </a:cubicBezTo>
                    <a:cubicBezTo>
                      <a:pt x="406290" y="1545590"/>
                      <a:pt x="362234" y="1544320"/>
                      <a:pt x="330417" y="1531620"/>
                    </a:cubicBezTo>
                    <a:cubicBezTo>
                      <a:pt x="298599" y="1518920"/>
                      <a:pt x="265557" y="1490980"/>
                      <a:pt x="245977" y="1470660"/>
                    </a:cubicBezTo>
                    <a:cubicBezTo>
                      <a:pt x="231292" y="1455420"/>
                      <a:pt x="223949" y="1445260"/>
                      <a:pt x="215383" y="1426210"/>
                    </a:cubicBezTo>
                    <a:cubicBezTo>
                      <a:pt x="203145" y="1399540"/>
                      <a:pt x="194579" y="1357630"/>
                      <a:pt x="190907" y="1320800"/>
                    </a:cubicBezTo>
                    <a:cubicBezTo>
                      <a:pt x="186012" y="1281430"/>
                      <a:pt x="187236" y="1242060"/>
                      <a:pt x="190907" y="1196340"/>
                    </a:cubicBezTo>
                    <a:cubicBezTo>
                      <a:pt x="194579" y="1140460"/>
                      <a:pt x="187236" y="1060450"/>
                      <a:pt x="217830" y="1010920"/>
                    </a:cubicBezTo>
                    <a:cubicBezTo>
                      <a:pt x="250872" y="957580"/>
                      <a:pt x="346325" y="881380"/>
                      <a:pt x="390381" y="894080"/>
                    </a:cubicBezTo>
                    <a:cubicBezTo>
                      <a:pt x="435660" y="908050"/>
                      <a:pt x="429541" y="1069340"/>
                      <a:pt x="484611" y="1101090"/>
                    </a:cubicBezTo>
                    <a:cubicBezTo>
                      <a:pt x="544575" y="1135380"/>
                      <a:pt x="671847" y="1064260"/>
                      <a:pt x="751391" y="1069340"/>
                    </a:cubicBezTo>
                    <a:cubicBezTo>
                      <a:pt x="818698" y="1073150"/>
                      <a:pt x="873768" y="1093470"/>
                      <a:pt x="933732" y="1113790"/>
                    </a:cubicBezTo>
                    <a:cubicBezTo>
                      <a:pt x="997368" y="1135380"/>
                      <a:pt x="1063451" y="1162050"/>
                      <a:pt x="1122192" y="1198880"/>
                    </a:cubicBezTo>
                    <a:cubicBezTo>
                      <a:pt x="1182156" y="1236980"/>
                      <a:pt x="1248239" y="1281430"/>
                      <a:pt x="1287400" y="1339850"/>
                    </a:cubicBezTo>
                    <a:cubicBezTo>
                      <a:pt x="1326560" y="1397000"/>
                      <a:pt x="1363273" y="1479550"/>
                      <a:pt x="1357154" y="1545590"/>
                    </a:cubicBezTo>
                    <a:cubicBezTo>
                      <a:pt x="1351036" y="1611630"/>
                      <a:pt x="1304533" y="1695450"/>
                      <a:pt x="1254358" y="1734820"/>
                    </a:cubicBezTo>
                    <a:cubicBezTo>
                      <a:pt x="1206631" y="1771650"/>
                      <a:pt x="1130758" y="1774190"/>
                      <a:pt x="1068346" y="1779270"/>
                    </a:cubicBezTo>
                    <a:cubicBezTo>
                      <a:pt x="1007158" y="1784350"/>
                      <a:pt x="944746" y="1772920"/>
                      <a:pt x="883558" y="1764030"/>
                    </a:cubicBezTo>
                    <a:cubicBezTo>
                      <a:pt x="821146" y="1755140"/>
                      <a:pt x="759958" y="1746250"/>
                      <a:pt x="697546" y="1728470"/>
                    </a:cubicBezTo>
                    <a:cubicBezTo>
                      <a:pt x="631462" y="1709420"/>
                      <a:pt x="560484" y="1685290"/>
                      <a:pt x="500520" y="1653540"/>
                    </a:cubicBezTo>
                    <a:cubicBezTo>
                      <a:pt x="444227" y="1624330"/>
                      <a:pt x="394052" y="1591310"/>
                      <a:pt x="348773" y="1548130"/>
                    </a:cubicBezTo>
                    <a:cubicBezTo>
                      <a:pt x="303494" y="1504950"/>
                      <a:pt x="261886" y="1449070"/>
                      <a:pt x="230068" y="1393190"/>
                    </a:cubicBezTo>
                    <a:cubicBezTo>
                      <a:pt x="199474" y="1339850"/>
                      <a:pt x="192131" y="1277620"/>
                      <a:pt x="162761" y="1220470"/>
                    </a:cubicBezTo>
                    <a:cubicBezTo>
                      <a:pt x="130943" y="1159510"/>
                      <a:pt x="67307" y="1103630"/>
                      <a:pt x="44056" y="1040130"/>
                    </a:cubicBezTo>
                    <a:cubicBezTo>
                      <a:pt x="23252" y="980440"/>
                      <a:pt x="11014" y="911860"/>
                      <a:pt x="24476" y="850900"/>
                    </a:cubicBezTo>
                    <a:cubicBezTo>
                      <a:pt x="39161" y="784860"/>
                      <a:pt x="80769" y="702310"/>
                      <a:pt x="137062" y="657860"/>
                    </a:cubicBezTo>
                    <a:cubicBezTo>
                      <a:pt x="200698" y="607060"/>
                      <a:pt x="320626" y="574040"/>
                      <a:pt x="400171" y="579120"/>
                    </a:cubicBezTo>
                    <a:cubicBezTo>
                      <a:pt x="469926" y="582930"/>
                      <a:pt x="524995" y="638810"/>
                      <a:pt x="591078" y="661670"/>
                    </a:cubicBezTo>
                    <a:cubicBezTo>
                      <a:pt x="660833" y="685800"/>
                      <a:pt x="752615" y="676910"/>
                      <a:pt x="810132" y="720090"/>
                    </a:cubicBezTo>
                    <a:cubicBezTo>
                      <a:pt x="868873" y="764540"/>
                      <a:pt x="937403" y="857250"/>
                      <a:pt x="936180" y="928370"/>
                    </a:cubicBezTo>
                    <a:cubicBezTo>
                      <a:pt x="934956" y="1004570"/>
                      <a:pt x="848069" y="1135380"/>
                      <a:pt x="778314" y="1164590"/>
                    </a:cubicBezTo>
                    <a:cubicBezTo>
                      <a:pt x="711007" y="1192530"/>
                      <a:pt x="578841" y="1160780"/>
                      <a:pt x="526219" y="1108710"/>
                    </a:cubicBezTo>
                    <a:cubicBezTo>
                      <a:pt x="474821" y="1059180"/>
                      <a:pt x="463807" y="943610"/>
                      <a:pt x="462583" y="866140"/>
                    </a:cubicBezTo>
                    <a:cubicBezTo>
                      <a:pt x="461359" y="795020"/>
                      <a:pt x="469926" y="711200"/>
                      <a:pt x="509086" y="659130"/>
                    </a:cubicBezTo>
                    <a:cubicBezTo>
                      <a:pt x="549470" y="604520"/>
                      <a:pt x="633910" y="556260"/>
                      <a:pt x="704888" y="549910"/>
                    </a:cubicBezTo>
                    <a:cubicBezTo>
                      <a:pt x="781985" y="542290"/>
                      <a:pt x="884782" y="584200"/>
                      <a:pt x="953312" y="633730"/>
                    </a:cubicBezTo>
                    <a:cubicBezTo>
                      <a:pt x="1020619" y="681990"/>
                      <a:pt x="1092821" y="767080"/>
                      <a:pt x="1111178" y="842010"/>
                    </a:cubicBezTo>
                    <a:cubicBezTo>
                      <a:pt x="1127087" y="910590"/>
                      <a:pt x="1113625" y="1012190"/>
                      <a:pt x="1072017" y="1062990"/>
                    </a:cubicBezTo>
                    <a:cubicBezTo>
                      <a:pt x="1029186" y="1116330"/>
                      <a:pt x="917823" y="1150620"/>
                      <a:pt x="848069" y="1149350"/>
                    </a:cubicBezTo>
                    <a:cubicBezTo>
                      <a:pt x="785657" y="1148080"/>
                      <a:pt x="729364" y="1103630"/>
                      <a:pt x="673070" y="1076960"/>
                    </a:cubicBezTo>
                    <a:cubicBezTo>
                      <a:pt x="618001" y="1050290"/>
                      <a:pt x="565379" y="1027430"/>
                      <a:pt x="515205" y="988060"/>
                    </a:cubicBezTo>
                    <a:cubicBezTo>
                      <a:pt x="458912" y="944880"/>
                      <a:pt x="389157" y="885190"/>
                      <a:pt x="354892" y="821690"/>
                    </a:cubicBezTo>
                    <a:cubicBezTo>
                      <a:pt x="321850" y="760730"/>
                      <a:pt x="304717" y="684530"/>
                      <a:pt x="308389" y="617220"/>
                    </a:cubicBezTo>
                    <a:cubicBezTo>
                      <a:pt x="312060" y="549910"/>
                      <a:pt x="340207" y="473710"/>
                      <a:pt x="379367" y="416560"/>
                    </a:cubicBezTo>
                    <a:cubicBezTo>
                      <a:pt x="420975" y="355600"/>
                      <a:pt x="489506" y="297180"/>
                      <a:pt x="559260" y="264160"/>
                    </a:cubicBezTo>
                    <a:cubicBezTo>
                      <a:pt x="632686" y="228600"/>
                      <a:pt x="737930" y="200660"/>
                      <a:pt x="810132" y="215900"/>
                    </a:cubicBezTo>
                    <a:cubicBezTo>
                      <a:pt x="872544" y="228600"/>
                      <a:pt x="909257" y="269240"/>
                      <a:pt x="970445" y="323850"/>
                    </a:cubicBezTo>
                    <a:cubicBezTo>
                      <a:pt x="1079360" y="420370"/>
                      <a:pt x="1277610" y="668020"/>
                      <a:pt x="1370616" y="788670"/>
                    </a:cubicBezTo>
                    <a:cubicBezTo>
                      <a:pt x="1425685" y="859790"/>
                      <a:pt x="1466069" y="901700"/>
                      <a:pt x="1494216" y="965200"/>
                    </a:cubicBezTo>
                    <a:cubicBezTo>
                      <a:pt x="1521139" y="1024890"/>
                      <a:pt x="1544390" y="1093470"/>
                      <a:pt x="1538271" y="1158240"/>
                    </a:cubicBezTo>
                    <a:cubicBezTo>
                      <a:pt x="1530929" y="1228090"/>
                      <a:pt x="1500335" y="1325880"/>
                      <a:pt x="1442818" y="1367790"/>
                    </a:cubicBezTo>
                    <a:cubicBezTo>
                      <a:pt x="1373063" y="1418590"/>
                      <a:pt x="1213974" y="1408430"/>
                      <a:pt x="1118520" y="1395730"/>
                    </a:cubicBezTo>
                    <a:cubicBezTo>
                      <a:pt x="1038976" y="1385570"/>
                      <a:pt x="974116" y="1347470"/>
                      <a:pt x="908033" y="1318260"/>
                    </a:cubicBezTo>
                    <a:cubicBezTo>
                      <a:pt x="845621" y="1290320"/>
                      <a:pt x="780762" y="1264920"/>
                      <a:pt x="729364" y="1224280"/>
                    </a:cubicBezTo>
                    <a:cubicBezTo>
                      <a:pt x="681637" y="1186180"/>
                      <a:pt x="637581" y="1143000"/>
                      <a:pt x="608211" y="1087120"/>
                    </a:cubicBezTo>
                    <a:cubicBezTo>
                      <a:pt x="576393" y="1024890"/>
                      <a:pt x="556813" y="937260"/>
                      <a:pt x="553141" y="863600"/>
                    </a:cubicBezTo>
                    <a:cubicBezTo>
                      <a:pt x="549470" y="791210"/>
                      <a:pt x="559260" y="713740"/>
                      <a:pt x="586183" y="647700"/>
                    </a:cubicBezTo>
                    <a:cubicBezTo>
                      <a:pt x="613106" y="580390"/>
                      <a:pt x="662057" y="502920"/>
                      <a:pt x="717126" y="463550"/>
                    </a:cubicBezTo>
                    <a:cubicBezTo>
                      <a:pt x="768524" y="426720"/>
                      <a:pt x="837055" y="412750"/>
                      <a:pt x="900690" y="407670"/>
                    </a:cubicBezTo>
                    <a:cubicBezTo>
                      <a:pt x="966774" y="401320"/>
                      <a:pt x="1043871" y="408940"/>
                      <a:pt x="1106283" y="433070"/>
                    </a:cubicBezTo>
                    <a:cubicBezTo>
                      <a:pt x="1167471" y="457200"/>
                      <a:pt x="1221317" y="501650"/>
                      <a:pt x="1272715" y="552450"/>
                    </a:cubicBezTo>
                    <a:cubicBezTo>
                      <a:pt x="1331455" y="610870"/>
                      <a:pt x="1391420" y="693420"/>
                      <a:pt x="1435475" y="772160"/>
                    </a:cubicBezTo>
                    <a:cubicBezTo>
                      <a:pt x="1478307" y="849630"/>
                      <a:pt x="1519915" y="943610"/>
                      <a:pt x="1534600" y="1022350"/>
                    </a:cubicBezTo>
                    <a:cubicBezTo>
                      <a:pt x="1546838" y="1089660"/>
                      <a:pt x="1539495" y="1150620"/>
                      <a:pt x="1532153" y="1214120"/>
                    </a:cubicBezTo>
                    <a:cubicBezTo>
                      <a:pt x="1523586" y="1278890"/>
                      <a:pt x="1510125" y="1348740"/>
                      <a:pt x="1485650" y="1409700"/>
                    </a:cubicBezTo>
                    <a:cubicBezTo>
                      <a:pt x="1459951" y="1471930"/>
                      <a:pt x="1424461" y="1532890"/>
                      <a:pt x="1380406" y="1583690"/>
                    </a:cubicBezTo>
                    <a:cubicBezTo>
                      <a:pt x="1335127" y="1635760"/>
                      <a:pt x="1276386" y="1690370"/>
                      <a:pt x="1216422" y="1715770"/>
                    </a:cubicBezTo>
                    <a:cubicBezTo>
                      <a:pt x="1160128" y="1738630"/>
                      <a:pt x="1092821" y="1742440"/>
                      <a:pt x="1034081" y="1734820"/>
                    </a:cubicBezTo>
                    <a:cubicBezTo>
                      <a:pt x="975340" y="1727200"/>
                      <a:pt x="930061" y="1699260"/>
                      <a:pt x="861530" y="1668780"/>
                    </a:cubicBezTo>
                    <a:cubicBezTo>
                      <a:pt x="756286" y="1621790"/>
                      <a:pt x="577617" y="1529080"/>
                      <a:pt x="471149" y="1470660"/>
                    </a:cubicBezTo>
                    <a:cubicBezTo>
                      <a:pt x="394052" y="1428750"/>
                      <a:pt x="329193" y="1403350"/>
                      <a:pt x="276571" y="1355090"/>
                    </a:cubicBezTo>
                    <a:cubicBezTo>
                      <a:pt x="228844" y="1311910"/>
                      <a:pt x="203145" y="1261110"/>
                      <a:pt x="166432" y="1202690"/>
                    </a:cubicBezTo>
                    <a:cubicBezTo>
                      <a:pt x="119929" y="1129030"/>
                      <a:pt x="51398" y="1035050"/>
                      <a:pt x="25699" y="946150"/>
                    </a:cubicBezTo>
                    <a:cubicBezTo>
                      <a:pt x="1224" y="861060"/>
                      <a:pt x="0" y="760730"/>
                      <a:pt x="8567" y="680720"/>
                    </a:cubicBezTo>
                    <a:cubicBezTo>
                      <a:pt x="15909" y="612140"/>
                      <a:pt x="35489" y="553720"/>
                      <a:pt x="61188" y="494030"/>
                    </a:cubicBezTo>
                    <a:cubicBezTo>
                      <a:pt x="88111" y="431800"/>
                      <a:pt x="126048" y="370840"/>
                      <a:pt x="168880" y="313690"/>
                    </a:cubicBezTo>
                    <a:cubicBezTo>
                      <a:pt x="214159" y="252730"/>
                      <a:pt x="264333" y="186690"/>
                      <a:pt x="325521" y="142240"/>
                    </a:cubicBezTo>
                    <a:cubicBezTo>
                      <a:pt x="387933" y="96520"/>
                      <a:pt x="468702" y="67310"/>
                      <a:pt x="542128" y="44450"/>
                    </a:cubicBezTo>
                    <a:cubicBezTo>
                      <a:pt x="613106" y="22860"/>
                      <a:pt x="690203" y="11430"/>
                      <a:pt x="759958" y="6350"/>
                    </a:cubicBezTo>
                    <a:cubicBezTo>
                      <a:pt x="823593" y="1270"/>
                      <a:pt x="883558" y="0"/>
                      <a:pt x="944746" y="8890"/>
                    </a:cubicBezTo>
                    <a:cubicBezTo>
                      <a:pt x="1007158" y="17780"/>
                      <a:pt x="1069570" y="40640"/>
                      <a:pt x="1128311" y="63500"/>
                    </a:cubicBezTo>
                    <a:cubicBezTo>
                      <a:pt x="1187051" y="85090"/>
                      <a:pt x="1245792" y="109220"/>
                      <a:pt x="1297190" y="142240"/>
                    </a:cubicBezTo>
                    <a:cubicBezTo>
                      <a:pt x="1348588" y="175260"/>
                      <a:pt x="1390196" y="207010"/>
                      <a:pt x="1437923" y="261620"/>
                    </a:cubicBezTo>
                    <a:cubicBezTo>
                      <a:pt x="1507677" y="341630"/>
                      <a:pt x="1603131" y="501650"/>
                      <a:pt x="1650858" y="599440"/>
                    </a:cubicBezTo>
                    <a:cubicBezTo>
                      <a:pt x="1683900" y="666750"/>
                      <a:pt x="1702256" y="711200"/>
                      <a:pt x="1716941" y="778510"/>
                    </a:cubicBezTo>
                    <a:cubicBezTo>
                      <a:pt x="1735298" y="857250"/>
                      <a:pt x="1738969" y="962660"/>
                      <a:pt x="1742640" y="1043940"/>
                    </a:cubicBezTo>
                    <a:cubicBezTo>
                      <a:pt x="1746311" y="1112520"/>
                      <a:pt x="1745088" y="1168400"/>
                      <a:pt x="1741416" y="1231900"/>
                    </a:cubicBezTo>
                    <a:cubicBezTo>
                      <a:pt x="1737745" y="1296670"/>
                      <a:pt x="1736521" y="1365250"/>
                      <a:pt x="1720612" y="1427480"/>
                    </a:cubicBezTo>
                    <a:cubicBezTo>
                      <a:pt x="1704703" y="1488440"/>
                      <a:pt x="1677781" y="1545590"/>
                      <a:pt x="1645963" y="1600200"/>
                    </a:cubicBezTo>
                    <a:cubicBezTo>
                      <a:pt x="1612921" y="1656080"/>
                      <a:pt x="1570089" y="1705610"/>
                      <a:pt x="1524810" y="1755140"/>
                    </a:cubicBezTo>
                    <a:cubicBezTo>
                      <a:pt x="1477083" y="1807210"/>
                      <a:pt x="1369392" y="1910080"/>
                      <a:pt x="1365721" y="1906270"/>
                    </a:cubicBezTo>
                    <a:cubicBezTo>
                      <a:pt x="1362049" y="1902460"/>
                      <a:pt x="1497887" y="1722120"/>
                      <a:pt x="1507677" y="1727200"/>
                    </a:cubicBezTo>
                    <a:cubicBezTo>
                      <a:pt x="1512572" y="1729740"/>
                      <a:pt x="1502782" y="1760220"/>
                      <a:pt x="1495440" y="1778000"/>
                    </a:cubicBezTo>
                    <a:cubicBezTo>
                      <a:pt x="1484426" y="1803400"/>
                      <a:pt x="1463622" y="1840230"/>
                      <a:pt x="1439147" y="1863090"/>
                    </a:cubicBezTo>
                    <a:cubicBezTo>
                      <a:pt x="1415895" y="1885950"/>
                      <a:pt x="1382853" y="1903730"/>
                      <a:pt x="1352259" y="1912620"/>
                    </a:cubicBezTo>
                    <a:cubicBezTo>
                      <a:pt x="1320442" y="1921510"/>
                      <a:pt x="1283729" y="1920240"/>
                      <a:pt x="1251911" y="1912620"/>
                    </a:cubicBezTo>
                    <a:cubicBezTo>
                      <a:pt x="1220093" y="1905000"/>
                      <a:pt x="1188275" y="1887220"/>
                      <a:pt x="1163800" y="1865630"/>
                    </a:cubicBezTo>
                    <a:cubicBezTo>
                      <a:pt x="1139324" y="1844040"/>
                      <a:pt x="1117297" y="1805940"/>
                      <a:pt x="1106283" y="1780540"/>
                    </a:cubicBezTo>
                    <a:cubicBezTo>
                      <a:pt x="1098940" y="1762760"/>
                      <a:pt x="1096493" y="1748790"/>
                      <a:pt x="1094045" y="1731010"/>
                    </a:cubicBezTo>
                    <a:cubicBezTo>
                      <a:pt x="1091598" y="1711960"/>
                      <a:pt x="1089150" y="1694180"/>
                      <a:pt x="1094045" y="1668780"/>
                    </a:cubicBezTo>
                    <a:cubicBezTo>
                      <a:pt x="1102612" y="1621790"/>
                      <a:pt x="1129534" y="1487170"/>
                      <a:pt x="1168695" y="1477010"/>
                    </a:cubicBezTo>
                    <a:cubicBezTo>
                      <a:pt x="1209079" y="1466850"/>
                      <a:pt x="1272715" y="1611630"/>
                      <a:pt x="1335127" y="1621790"/>
                    </a:cubicBezTo>
                    <a:cubicBezTo>
                      <a:pt x="1401210" y="1631950"/>
                      <a:pt x="1530929" y="1499870"/>
                      <a:pt x="1555404" y="1524000"/>
                    </a:cubicBezTo>
                    <a:cubicBezTo>
                      <a:pt x="1584775" y="1554480"/>
                      <a:pt x="1477083" y="1793240"/>
                      <a:pt x="1417119" y="1875790"/>
                    </a:cubicBezTo>
                    <a:cubicBezTo>
                      <a:pt x="1374287" y="1935480"/>
                      <a:pt x="1319218" y="1964690"/>
                      <a:pt x="1265372" y="1998980"/>
                    </a:cubicBezTo>
                    <a:cubicBezTo>
                      <a:pt x="1212750" y="2032000"/>
                      <a:pt x="1158905" y="2053590"/>
                      <a:pt x="1097716" y="2078990"/>
                    </a:cubicBezTo>
                    <a:cubicBezTo>
                      <a:pt x="1026738" y="2108200"/>
                      <a:pt x="938627" y="2142490"/>
                      <a:pt x="865201" y="2164080"/>
                    </a:cubicBezTo>
                    <a:cubicBezTo>
                      <a:pt x="801566" y="2183130"/>
                      <a:pt x="747720" y="2194560"/>
                      <a:pt x="685308" y="2207260"/>
                    </a:cubicBezTo>
                    <a:cubicBezTo>
                      <a:pt x="620449" y="2221230"/>
                      <a:pt x="549470" y="2235200"/>
                      <a:pt x="482163" y="2242820"/>
                    </a:cubicBezTo>
                    <a:cubicBezTo>
                      <a:pt x="416080" y="2250440"/>
                      <a:pt x="340207" y="2251710"/>
                      <a:pt x="283913" y="2251710"/>
                    </a:cubicBezTo>
                    <a:cubicBezTo>
                      <a:pt x="241082" y="2251710"/>
                      <a:pt x="204369" y="2254250"/>
                      <a:pt x="171327" y="2245360"/>
                    </a:cubicBezTo>
                    <a:cubicBezTo>
                      <a:pt x="141957" y="2236470"/>
                      <a:pt x="115034" y="2222500"/>
                      <a:pt x="94230" y="2203450"/>
                    </a:cubicBezTo>
                    <a:cubicBezTo>
                      <a:pt x="73426" y="2184400"/>
                      <a:pt x="55070" y="2152650"/>
                      <a:pt x="45280" y="2129790"/>
                    </a:cubicBezTo>
                    <a:cubicBezTo>
                      <a:pt x="37937" y="2113280"/>
                      <a:pt x="36713" y="2103120"/>
                      <a:pt x="35489" y="2085340"/>
                    </a:cubicBezTo>
                    <a:cubicBezTo>
                      <a:pt x="34266" y="2061210"/>
                      <a:pt x="35489" y="2023110"/>
                      <a:pt x="45280" y="1996440"/>
                    </a:cubicBezTo>
                    <a:cubicBezTo>
                      <a:pt x="55070" y="1969770"/>
                      <a:pt x="73426" y="1941830"/>
                      <a:pt x="94230" y="1922780"/>
                    </a:cubicBezTo>
                    <a:cubicBezTo>
                      <a:pt x="115034" y="1903730"/>
                      <a:pt x="149299" y="1888490"/>
                      <a:pt x="171327" y="1880870"/>
                    </a:cubicBezTo>
                    <a:cubicBezTo>
                      <a:pt x="187236" y="1875790"/>
                      <a:pt x="214159" y="1875790"/>
                      <a:pt x="214159" y="1875790"/>
                    </a:cubicBezTo>
                  </a:path>
                </a:pathLst>
              </a:custGeom>
              <a:solidFill>
                <a:srgbClr val="FFFFFF"/>
              </a:solidFill>
              <a:ln cap="sq">
                <a:noFill/>
                <a:prstDash val="solid"/>
                <a:miter/>
              </a:ln>
            </p:spPr>
            <p:txBody>
              <a:bodyPr/>
              <a:lstStyle/>
              <a:p>
                <a:endParaRPr lang="tr-TR"/>
              </a:p>
            </p:txBody>
          </p:sp>
        </p:grpSp>
        <p:sp>
          <p:nvSpPr>
            <p:cNvPr id="13" name="Freeform 13"/>
            <p:cNvSpPr/>
            <p:nvPr/>
          </p:nvSpPr>
          <p:spPr>
            <a:xfrm>
              <a:off x="103906" y="146584"/>
              <a:ext cx="1746092" cy="2212789"/>
            </a:xfrm>
            <a:custGeom>
              <a:avLst/>
              <a:gdLst/>
              <a:ahLst/>
              <a:cxnLst/>
              <a:rect l="l" t="t" r="r" b="b"/>
              <a:pathLst>
                <a:path w="1746092" h="2212789">
                  <a:moveTo>
                    <a:pt x="0" y="0"/>
                  </a:moveTo>
                  <a:lnTo>
                    <a:pt x="1746092" y="0"/>
                  </a:lnTo>
                  <a:lnTo>
                    <a:pt x="1746092" y="2212790"/>
                  </a:lnTo>
                  <a:lnTo>
                    <a:pt x="0" y="2212790"/>
                  </a:lnTo>
                  <a:lnTo>
                    <a:pt x="0" y="0"/>
                  </a:lnTo>
                  <a:close/>
                </a:path>
              </a:pathLst>
            </a:custGeom>
            <a:blipFill>
              <a:blip r:embed="rId9">
                <a:alphaModFix amt="80000"/>
                <a:extLst>
                  <a:ext uri="{96DAC541-7B7A-43D3-8B79-37D633B846F1}">
                    <asvg:svgBlip xmlns:asvg="http://schemas.microsoft.com/office/drawing/2016/SVG/main" xmlns="" r:embed="rId10"/>
                  </a:ext>
                </a:extLst>
              </a:blip>
              <a:stretch>
                <a:fillRect/>
              </a:stretch>
            </a:blipFill>
            <a:ln cap="sq">
              <a:noFill/>
              <a:prstDash val="solid"/>
              <a:miter/>
            </a:ln>
          </p:spPr>
          <p:txBody>
            <a:bodyPr/>
            <a:lstStyle/>
            <a:p>
              <a:endParaRPr lang="tr-TR"/>
            </a:p>
          </p:txBody>
        </p:sp>
      </p:grpSp>
      <p:grpSp>
        <p:nvGrpSpPr>
          <p:cNvPr id="14" name="Group 14"/>
          <p:cNvGrpSpPr/>
          <p:nvPr/>
        </p:nvGrpSpPr>
        <p:grpSpPr>
          <a:xfrm rot="-31584">
            <a:off x="3390135" y="3111716"/>
            <a:ext cx="1474211" cy="1893690"/>
            <a:chOff x="0" y="0"/>
            <a:chExt cx="1965615" cy="2524919"/>
          </a:xfrm>
        </p:grpSpPr>
        <p:grpSp>
          <p:nvGrpSpPr>
            <p:cNvPr id="15" name="Group 15"/>
            <p:cNvGrpSpPr/>
            <p:nvPr/>
          </p:nvGrpSpPr>
          <p:grpSpPr>
            <a:xfrm>
              <a:off x="0" y="0"/>
              <a:ext cx="1965615" cy="2524919"/>
              <a:chOff x="0" y="0"/>
              <a:chExt cx="1831975" cy="2353252"/>
            </a:xfrm>
          </p:grpSpPr>
          <p:sp>
            <p:nvSpPr>
              <p:cNvPr id="16" name="Freeform 16"/>
              <p:cNvSpPr/>
              <p:nvPr/>
            </p:nvSpPr>
            <p:spPr>
              <a:xfrm>
                <a:off x="40384" y="44569"/>
                <a:ext cx="1746311" cy="2260294"/>
              </a:xfrm>
              <a:custGeom>
                <a:avLst/>
                <a:gdLst/>
                <a:ahLst/>
                <a:cxnLst/>
                <a:rect l="l" t="t" r="r" b="b"/>
                <a:pathLst>
                  <a:path w="1746311" h="2260294">
                    <a:moveTo>
                      <a:pt x="214159" y="1880819"/>
                    </a:moveTo>
                    <a:cubicBezTo>
                      <a:pt x="587407" y="1848984"/>
                      <a:pt x="753839" y="1819696"/>
                      <a:pt x="852964" y="1781494"/>
                    </a:cubicBezTo>
                    <a:cubicBezTo>
                      <a:pt x="921494" y="1754752"/>
                      <a:pt x="966774" y="1721644"/>
                      <a:pt x="1019395" y="1687262"/>
                    </a:cubicBezTo>
                    <a:cubicBezTo>
                      <a:pt x="1072017" y="1654153"/>
                      <a:pt x="1142996" y="1628685"/>
                      <a:pt x="1168695" y="1577749"/>
                    </a:cubicBezTo>
                    <a:cubicBezTo>
                      <a:pt x="1195618" y="1524266"/>
                      <a:pt x="1138101" y="1421120"/>
                      <a:pt x="1171142" y="1370184"/>
                    </a:cubicBezTo>
                    <a:cubicBezTo>
                      <a:pt x="1207855" y="1311607"/>
                      <a:pt x="1333903" y="1251757"/>
                      <a:pt x="1402434" y="1263218"/>
                    </a:cubicBezTo>
                    <a:cubicBezTo>
                      <a:pt x="1468517" y="1274678"/>
                      <a:pt x="1555404" y="1358723"/>
                      <a:pt x="1577432" y="1433854"/>
                    </a:cubicBezTo>
                    <a:cubicBezTo>
                      <a:pt x="1603131" y="1524266"/>
                      <a:pt x="1517468" y="1721644"/>
                      <a:pt x="1495440" y="1782767"/>
                    </a:cubicBezTo>
                    <a:cubicBezTo>
                      <a:pt x="1486873" y="1805688"/>
                      <a:pt x="1484426" y="1813329"/>
                      <a:pt x="1472188" y="1828609"/>
                    </a:cubicBezTo>
                    <a:cubicBezTo>
                      <a:pt x="1455056" y="1851531"/>
                      <a:pt x="1426909" y="1883366"/>
                      <a:pt x="1398762" y="1898647"/>
                    </a:cubicBezTo>
                    <a:cubicBezTo>
                      <a:pt x="1370616" y="1915201"/>
                      <a:pt x="1333903" y="1924115"/>
                      <a:pt x="1302085" y="1924115"/>
                    </a:cubicBezTo>
                    <a:cubicBezTo>
                      <a:pt x="1270267" y="1924115"/>
                      <a:pt x="1229883" y="1911381"/>
                      <a:pt x="1205408" y="1899920"/>
                    </a:cubicBezTo>
                    <a:cubicBezTo>
                      <a:pt x="1188275" y="1892280"/>
                      <a:pt x="1177261" y="1884639"/>
                      <a:pt x="1163800" y="1870632"/>
                    </a:cubicBezTo>
                    <a:cubicBezTo>
                      <a:pt x="1144219" y="1850258"/>
                      <a:pt x="1117297" y="1817149"/>
                      <a:pt x="1106283" y="1785314"/>
                    </a:cubicBezTo>
                    <a:cubicBezTo>
                      <a:pt x="1095269" y="1754752"/>
                      <a:pt x="1083031" y="1719097"/>
                      <a:pt x="1094045" y="1683441"/>
                    </a:cubicBezTo>
                    <a:cubicBezTo>
                      <a:pt x="1109954" y="1627412"/>
                      <a:pt x="1205408" y="1563741"/>
                      <a:pt x="1245792" y="1500071"/>
                    </a:cubicBezTo>
                    <a:cubicBezTo>
                      <a:pt x="1282505" y="1441495"/>
                      <a:pt x="1317994" y="1391832"/>
                      <a:pt x="1332679" y="1317974"/>
                    </a:cubicBezTo>
                    <a:cubicBezTo>
                      <a:pt x="1353483" y="1214828"/>
                      <a:pt x="1338798" y="1037825"/>
                      <a:pt x="1317994" y="932133"/>
                    </a:cubicBezTo>
                    <a:cubicBezTo>
                      <a:pt x="1303309" y="854455"/>
                      <a:pt x="1277610" y="797152"/>
                      <a:pt x="1247016" y="737302"/>
                    </a:cubicBezTo>
                    <a:cubicBezTo>
                      <a:pt x="1217645" y="679998"/>
                      <a:pt x="1183380" y="623969"/>
                      <a:pt x="1138101" y="581946"/>
                    </a:cubicBezTo>
                    <a:cubicBezTo>
                      <a:pt x="1092821" y="538650"/>
                      <a:pt x="1034081" y="504269"/>
                      <a:pt x="976564" y="482621"/>
                    </a:cubicBezTo>
                    <a:cubicBezTo>
                      <a:pt x="917823" y="460973"/>
                      <a:pt x="852964" y="452059"/>
                      <a:pt x="789328" y="454606"/>
                    </a:cubicBezTo>
                    <a:cubicBezTo>
                      <a:pt x="723245" y="457153"/>
                      <a:pt x="646148" y="469887"/>
                      <a:pt x="588631" y="502995"/>
                    </a:cubicBezTo>
                    <a:cubicBezTo>
                      <a:pt x="533561" y="534830"/>
                      <a:pt x="474821" y="588313"/>
                      <a:pt x="450345" y="644343"/>
                    </a:cubicBezTo>
                    <a:cubicBezTo>
                      <a:pt x="425870" y="699099"/>
                      <a:pt x="427094" y="776777"/>
                      <a:pt x="440555" y="836627"/>
                    </a:cubicBezTo>
                    <a:cubicBezTo>
                      <a:pt x="454017" y="897751"/>
                      <a:pt x="474821" y="953781"/>
                      <a:pt x="528666" y="1007263"/>
                    </a:cubicBezTo>
                    <a:cubicBezTo>
                      <a:pt x="621672" y="1100222"/>
                      <a:pt x="930061" y="1291233"/>
                      <a:pt x="1023067" y="1260671"/>
                    </a:cubicBezTo>
                    <a:cubicBezTo>
                      <a:pt x="1076913" y="1242843"/>
                      <a:pt x="1111178" y="1151158"/>
                      <a:pt x="1111178" y="1093855"/>
                    </a:cubicBezTo>
                    <a:cubicBezTo>
                      <a:pt x="1111178" y="1032732"/>
                      <a:pt x="994920" y="925765"/>
                      <a:pt x="1010829" y="905391"/>
                    </a:cubicBezTo>
                    <a:cubicBezTo>
                      <a:pt x="1025514" y="886290"/>
                      <a:pt x="1129534" y="937226"/>
                      <a:pt x="1187051" y="958874"/>
                    </a:cubicBezTo>
                    <a:cubicBezTo>
                      <a:pt x="1244568" y="980522"/>
                      <a:pt x="1357154" y="1007263"/>
                      <a:pt x="1357154" y="1034005"/>
                    </a:cubicBezTo>
                    <a:cubicBezTo>
                      <a:pt x="1357154" y="1060746"/>
                      <a:pt x="1243344" y="1119323"/>
                      <a:pt x="1184604" y="1118050"/>
                    </a:cubicBezTo>
                    <a:cubicBezTo>
                      <a:pt x="1122192" y="1116776"/>
                      <a:pt x="1059780" y="1065840"/>
                      <a:pt x="994920" y="1011084"/>
                    </a:cubicBezTo>
                    <a:cubicBezTo>
                      <a:pt x="903138" y="933406"/>
                      <a:pt x="692651" y="699099"/>
                      <a:pt x="711007" y="665991"/>
                    </a:cubicBezTo>
                    <a:cubicBezTo>
                      <a:pt x="723245" y="644343"/>
                      <a:pt x="887229" y="674905"/>
                      <a:pt x="895795" y="706740"/>
                    </a:cubicBezTo>
                    <a:cubicBezTo>
                      <a:pt x="905586" y="743669"/>
                      <a:pt x="693874" y="871009"/>
                      <a:pt x="703664" y="890110"/>
                    </a:cubicBezTo>
                    <a:cubicBezTo>
                      <a:pt x="712231" y="906664"/>
                      <a:pt x="892124" y="858275"/>
                      <a:pt x="892124" y="846814"/>
                    </a:cubicBezTo>
                    <a:cubicBezTo>
                      <a:pt x="890900" y="834080"/>
                      <a:pt x="703664" y="784418"/>
                      <a:pt x="649819" y="820073"/>
                    </a:cubicBezTo>
                    <a:cubicBezTo>
                      <a:pt x="594749" y="857002"/>
                      <a:pt x="624120" y="1040372"/>
                      <a:pt x="567827" y="1074754"/>
                    </a:cubicBezTo>
                    <a:cubicBezTo>
                      <a:pt x="512757" y="1109136"/>
                      <a:pt x="389157" y="1059473"/>
                      <a:pt x="318179" y="1030185"/>
                    </a:cubicBezTo>
                    <a:cubicBezTo>
                      <a:pt x="258214" y="1005990"/>
                      <a:pt x="161537" y="939773"/>
                      <a:pt x="166432" y="927039"/>
                    </a:cubicBezTo>
                    <a:cubicBezTo>
                      <a:pt x="171327" y="911758"/>
                      <a:pt x="325521" y="933406"/>
                      <a:pt x="389157" y="961421"/>
                    </a:cubicBezTo>
                    <a:cubicBezTo>
                      <a:pt x="445450" y="986889"/>
                      <a:pt x="493177" y="1032732"/>
                      <a:pt x="532338" y="1079848"/>
                    </a:cubicBezTo>
                    <a:cubicBezTo>
                      <a:pt x="571498" y="1126964"/>
                      <a:pt x="578841" y="1204641"/>
                      <a:pt x="624120" y="1242843"/>
                    </a:cubicBezTo>
                    <a:cubicBezTo>
                      <a:pt x="670623" y="1282319"/>
                      <a:pt x="746496" y="1293780"/>
                      <a:pt x="808908" y="1307787"/>
                    </a:cubicBezTo>
                    <a:cubicBezTo>
                      <a:pt x="868873" y="1320521"/>
                      <a:pt x="970445" y="1292506"/>
                      <a:pt x="991249" y="1325615"/>
                    </a:cubicBezTo>
                    <a:cubicBezTo>
                      <a:pt x="1013277" y="1359997"/>
                      <a:pt x="971669" y="1486064"/>
                      <a:pt x="928837" y="1516625"/>
                    </a:cubicBezTo>
                    <a:cubicBezTo>
                      <a:pt x="886005" y="1547187"/>
                      <a:pt x="796671" y="1507712"/>
                      <a:pt x="731811" y="1508985"/>
                    </a:cubicBezTo>
                    <a:cubicBezTo>
                      <a:pt x="669399" y="1510258"/>
                      <a:pt x="611882" y="1529359"/>
                      <a:pt x="548246" y="1526813"/>
                    </a:cubicBezTo>
                    <a:cubicBezTo>
                      <a:pt x="479716" y="1524266"/>
                      <a:pt x="402619" y="1517899"/>
                      <a:pt x="336535" y="1492431"/>
                    </a:cubicBezTo>
                    <a:cubicBezTo>
                      <a:pt x="268005" y="1465689"/>
                      <a:pt x="190907" y="1421120"/>
                      <a:pt x="144404" y="1367637"/>
                    </a:cubicBezTo>
                    <a:cubicBezTo>
                      <a:pt x="101573" y="1319248"/>
                      <a:pt x="80769" y="1255577"/>
                      <a:pt x="59965" y="1195727"/>
                    </a:cubicBezTo>
                    <a:cubicBezTo>
                      <a:pt x="39161" y="1137151"/>
                      <a:pt x="22028" y="1081121"/>
                      <a:pt x="18357" y="1014904"/>
                    </a:cubicBezTo>
                    <a:cubicBezTo>
                      <a:pt x="14685" y="934679"/>
                      <a:pt x="28147" y="825166"/>
                      <a:pt x="51398" y="748762"/>
                    </a:cubicBezTo>
                    <a:cubicBezTo>
                      <a:pt x="70979" y="685092"/>
                      <a:pt x="94230" y="623969"/>
                      <a:pt x="134614" y="581946"/>
                    </a:cubicBezTo>
                    <a:cubicBezTo>
                      <a:pt x="174998" y="539924"/>
                      <a:pt x="238634" y="500448"/>
                      <a:pt x="294927" y="494081"/>
                    </a:cubicBezTo>
                    <a:cubicBezTo>
                      <a:pt x="351221" y="487714"/>
                      <a:pt x="416080" y="510635"/>
                      <a:pt x="471149" y="542471"/>
                    </a:cubicBezTo>
                    <a:cubicBezTo>
                      <a:pt x="533561" y="579399"/>
                      <a:pt x="605763" y="648163"/>
                      <a:pt x="643700" y="713107"/>
                    </a:cubicBezTo>
                    <a:cubicBezTo>
                      <a:pt x="677965" y="771684"/>
                      <a:pt x="695098" y="839174"/>
                      <a:pt x="696322" y="906664"/>
                    </a:cubicBezTo>
                    <a:cubicBezTo>
                      <a:pt x="697546" y="980522"/>
                      <a:pt x="651043" y="1060746"/>
                      <a:pt x="637581" y="1139697"/>
                    </a:cubicBezTo>
                    <a:cubicBezTo>
                      <a:pt x="624120" y="1218649"/>
                      <a:pt x="635134" y="1317974"/>
                      <a:pt x="618001" y="1379098"/>
                    </a:cubicBezTo>
                    <a:cubicBezTo>
                      <a:pt x="606987" y="1419847"/>
                      <a:pt x="587407" y="1451682"/>
                      <a:pt x="570274" y="1474603"/>
                    </a:cubicBezTo>
                    <a:cubicBezTo>
                      <a:pt x="558037" y="1491157"/>
                      <a:pt x="548246" y="1500071"/>
                      <a:pt x="531114" y="1510258"/>
                    </a:cubicBezTo>
                    <a:cubicBezTo>
                      <a:pt x="506639" y="1525539"/>
                      <a:pt x="467478" y="1544640"/>
                      <a:pt x="434436" y="1548460"/>
                    </a:cubicBezTo>
                    <a:cubicBezTo>
                      <a:pt x="401395" y="1552281"/>
                      <a:pt x="362234" y="1548460"/>
                      <a:pt x="330417" y="1535726"/>
                    </a:cubicBezTo>
                    <a:cubicBezTo>
                      <a:pt x="298599" y="1522992"/>
                      <a:pt x="265557" y="1494978"/>
                      <a:pt x="245977" y="1474603"/>
                    </a:cubicBezTo>
                    <a:cubicBezTo>
                      <a:pt x="231292" y="1459322"/>
                      <a:pt x="223949" y="1449135"/>
                      <a:pt x="215383" y="1430034"/>
                    </a:cubicBezTo>
                    <a:cubicBezTo>
                      <a:pt x="203145" y="1403292"/>
                      <a:pt x="184789" y="1361270"/>
                      <a:pt x="190907" y="1324341"/>
                    </a:cubicBezTo>
                    <a:cubicBezTo>
                      <a:pt x="199474" y="1274678"/>
                      <a:pt x="252096" y="1207188"/>
                      <a:pt x="296151" y="1162619"/>
                    </a:cubicBezTo>
                    <a:cubicBezTo>
                      <a:pt x="340207" y="1118050"/>
                      <a:pt x="392828" y="1072207"/>
                      <a:pt x="454017" y="1059473"/>
                    </a:cubicBezTo>
                    <a:cubicBezTo>
                      <a:pt x="524995" y="1044192"/>
                      <a:pt x="632686" y="1069660"/>
                      <a:pt x="702441" y="1102769"/>
                    </a:cubicBezTo>
                    <a:cubicBezTo>
                      <a:pt x="766076" y="1133330"/>
                      <a:pt x="818698" y="1247937"/>
                      <a:pt x="860306" y="1239023"/>
                    </a:cubicBezTo>
                    <a:cubicBezTo>
                      <a:pt x="900690" y="1230109"/>
                      <a:pt x="921494" y="1130784"/>
                      <a:pt x="950865" y="1054379"/>
                    </a:cubicBezTo>
                    <a:cubicBezTo>
                      <a:pt x="993696" y="943593"/>
                      <a:pt x="1111178" y="692732"/>
                      <a:pt x="1070794" y="631609"/>
                    </a:cubicBezTo>
                    <a:cubicBezTo>
                      <a:pt x="1042647" y="590860"/>
                      <a:pt x="915376" y="653257"/>
                      <a:pt x="874991" y="618875"/>
                    </a:cubicBezTo>
                    <a:cubicBezTo>
                      <a:pt x="835831" y="585766"/>
                      <a:pt x="823593" y="501722"/>
                      <a:pt x="824817" y="434231"/>
                    </a:cubicBezTo>
                    <a:cubicBezTo>
                      <a:pt x="826041" y="354007"/>
                      <a:pt x="867649" y="201198"/>
                      <a:pt x="903138" y="168090"/>
                    </a:cubicBezTo>
                    <a:cubicBezTo>
                      <a:pt x="919047" y="152809"/>
                      <a:pt x="941075" y="165543"/>
                      <a:pt x="956984" y="156629"/>
                    </a:cubicBezTo>
                    <a:cubicBezTo>
                      <a:pt x="975340" y="146442"/>
                      <a:pt x="987578" y="118427"/>
                      <a:pt x="1007158" y="104419"/>
                    </a:cubicBezTo>
                    <a:cubicBezTo>
                      <a:pt x="1025514" y="90412"/>
                      <a:pt x="1048766" y="78951"/>
                      <a:pt x="1070794" y="72584"/>
                    </a:cubicBezTo>
                    <a:cubicBezTo>
                      <a:pt x="1092821" y="66217"/>
                      <a:pt x="1117297" y="61124"/>
                      <a:pt x="1140548" y="62397"/>
                    </a:cubicBezTo>
                    <a:cubicBezTo>
                      <a:pt x="1163800" y="63670"/>
                      <a:pt x="1188275" y="68764"/>
                      <a:pt x="1210303" y="77678"/>
                    </a:cubicBezTo>
                    <a:cubicBezTo>
                      <a:pt x="1232330" y="86592"/>
                      <a:pt x="1253135" y="98052"/>
                      <a:pt x="1271491" y="113333"/>
                    </a:cubicBezTo>
                    <a:cubicBezTo>
                      <a:pt x="1289847" y="128614"/>
                      <a:pt x="1305756" y="148988"/>
                      <a:pt x="1317994" y="169363"/>
                    </a:cubicBezTo>
                    <a:cubicBezTo>
                      <a:pt x="1330232" y="189737"/>
                      <a:pt x="1340022" y="213932"/>
                      <a:pt x="1344917" y="236853"/>
                    </a:cubicBezTo>
                    <a:cubicBezTo>
                      <a:pt x="1349812" y="259775"/>
                      <a:pt x="1353483" y="285243"/>
                      <a:pt x="1351036" y="309437"/>
                    </a:cubicBezTo>
                    <a:cubicBezTo>
                      <a:pt x="1348588" y="333632"/>
                      <a:pt x="1342469" y="359100"/>
                      <a:pt x="1332679" y="380748"/>
                    </a:cubicBezTo>
                    <a:cubicBezTo>
                      <a:pt x="1322889" y="403669"/>
                      <a:pt x="1310651" y="425317"/>
                      <a:pt x="1294742" y="443145"/>
                    </a:cubicBezTo>
                    <a:cubicBezTo>
                      <a:pt x="1278834" y="460973"/>
                      <a:pt x="1259253" y="476254"/>
                      <a:pt x="1239673" y="487714"/>
                    </a:cubicBezTo>
                    <a:cubicBezTo>
                      <a:pt x="1218869" y="499175"/>
                      <a:pt x="1196841" y="508089"/>
                      <a:pt x="1173590" y="513182"/>
                    </a:cubicBezTo>
                    <a:cubicBezTo>
                      <a:pt x="1150338" y="518276"/>
                      <a:pt x="1125863" y="518276"/>
                      <a:pt x="1102612" y="514456"/>
                    </a:cubicBezTo>
                    <a:cubicBezTo>
                      <a:pt x="1079360" y="510635"/>
                      <a:pt x="1056108" y="502995"/>
                      <a:pt x="1035305" y="492808"/>
                    </a:cubicBezTo>
                    <a:cubicBezTo>
                      <a:pt x="1014501" y="481347"/>
                      <a:pt x="993696" y="467340"/>
                      <a:pt x="977788" y="449512"/>
                    </a:cubicBezTo>
                    <a:cubicBezTo>
                      <a:pt x="961879" y="432958"/>
                      <a:pt x="947194" y="411310"/>
                      <a:pt x="937403" y="389662"/>
                    </a:cubicBezTo>
                    <a:cubicBezTo>
                      <a:pt x="927613" y="368014"/>
                      <a:pt x="919047" y="342546"/>
                      <a:pt x="916599" y="318351"/>
                    </a:cubicBezTo>
                    <a:cubicBezTo>
                      <a:pt x="914152" y="294157"/>
                      <a:pt x="914152" y="268689"/>
                      <a:pt x="919047" y="245767"/>
                    </a:cubicBezTo>
                    <a:cubicBezTo>
                      <a:pt x="923942" y="221573"/>
                      <a:pt x="932508" y="198651"/>
                      <a:pt x="944746" y="177003"/>
                    </a:cubicBezTo>
                    <a:cubicBezTo>
                      <a:pt x="955760" y="156629"/>
                      <a:pt x="971669" y="136254"/>
                      <a:pt x="988801" y="119700"/>
                    </a:cubicBezTo>
                    <a:cubicBezTo>
                      <a:pt x="1005934" y="103146"/>
                      <a:pt x="1026738" y="89138"/>
                      <a:pt x="1048766" y="80225"/>
                    </a:cubicBezTo>
                    <a:cubicBezTo>
                      <a:pt x="1069570" y="71311"/>
                      <a:pt x="1094045" y="64944"/>
                      <a:pt x="1117297" y="63670"/>
                    </a:cubicBezTo>
                    <a:cubicBezTo>
                      <a:pt x="1140548" y="62397"/>
                      <a:pt x="1165023" y="63670"/>
                      <a:pt x="1187051" y="70037"/>
                    </a:cubicBezTo>
                    <a:cubicBezTo>
                      <a:pt x="1209079" y="76404"/>
                      <a:pt x="1232330" y="86592"/>
                      <a:pt x="1251911" y="99326"/>
                    </a:cubicBezTo>
                    <a:cubicBezTo>
                      <a:pt x="1271491" y="112060"/>
                      <a:pt x="1289847" y="129887"/>
                      <a:pt x="1304533" y="148988"/>
                    </a:cubicBezTo>
                    <a:cubicBezTo>
                      <a:pt x="1319218" y="168090"/>
                      <a:pt x="1331455" y="189737"/>
                      <a:pt x="1338798" y="212659"/>
                    </a:cubicBezTo>
                    <a:cubicBezTo>
                      <a:pt x="1346141" y="235580"/>
                      <a:pt x="1351036" y="261048"/>
                      <a:pt x="1351036" y="285243"/>
                    </a:cubicBezTo>
                    <a:cubicBezTo>
                      <a:pt x="1351036" y="309437"/>
                      <a:pt x="1348588" y="334906"/>
                      <a:pt x="1341246" y="357827"/>
                    </a:cubicBezTo>
                    <a:cubicBezTo>
                      <a:pt x="1333903" y="380748"/>
                      <a:pt x="1330232" y="402396"/>
                      <a:pt x="1309428" y="424044"/>
                    </a:cubicBezTo>
                    <a:cubicBezTo>
                      <a:pt x="1272715" y="462246"/>
                      <a:pt x="1119744" y="546291"/>
                      <a:pt x="1106283" y="531010"/>
                    </a:cubicBezTo>
                    <a:cubicBezTo>
                      <a:pt x="1094045" y="518276"/>
                      <a:pt x="1157681" y="378201"/>
                      <a:pt x="1200513" y="370561"/>
                    </a:cubicBezTo>
                    <a:cubicBezTo>
                      <a:pt x="1250687" y="361647"/>
                      <a:pt x="1358378" y="473707"/>
                      <a:pt x="1398762" y="541197"/>
                    </a:cubicBezTo>
                    <a:cubicBezTo>
                      <a:pt x="1433028" y="599774"/>
                      <a:pt x="1446489" y="677452"/>
                      <a:pt x="1442818" y="741122"/>
                    </a:cubicBezTo>
                    <a:cubicBezTo>
                      <a:pt x="1439147" y="802245"/>
                      <a:pt x="1396315" y="857002"/>
                      <a:pt x="1381630" y="918125"/>
                    </a:cubicBezTo>
                    <a:cubicBezTo>
                      <a:pt x="1365721" y="979248"/>
                      <a:pt x="1365721" y="1046739"/>
                      <a:pt x="1351036" y="1109136"/>
                    </a:cubicBezTo>
                    <a:cubicBezTo>
                      <a:pt x="1336350" y="1170259"/>
                      <a:pt x="1325337" y="1233930"/>
                      <a:pt x="1295966" y="1288686"/>
                    </a:cubicBezTo>
                    <a:cubicBezTo>
                      <a:pt x="1266596" y="1343442"/>
                      <a:pt x="1221317" y="1394378"/>
                      <a:pt x="1176037" y="1437674"/>
                    </a:cubicBezTo>
                    <a:cubicBezTo>
                      <a:pt x="1131982" y="1479697"/>
                      <a:pt x="1081808" y="1516625"/>
                      <a:pt x="1030409" y="1547187"/>
                    </a:cubicBezTo>
                    <a:cubicBezTo>
                      <a:pt x="979011" y="1577749"/>
                      <a:pt x="922718" y="1613404"/>
                      <a:pt x="865201" y="1621044"/>
                    </a:cubicBezTo>
                    <a:cubicBezTo>
                      <a:pt x="805237" y="1628685"/>
                      <a:pt x="733035" y="1617224"/>
                      <a:pt x="676742" y="1593030"/>
                    </a:cubicBezTo>
                    <a:cubicBezTo>
                      <a:pt x="621672" y="1570108"/>
                      <a:pt x="538456" y="1528086"/>
                      <a:pt x="529890" y="1483517"/>
                    </a:cubicBezTo>
                    <a:cubicBezTo>
                      <a:pt x="521324" y="1438948"/>
                      <a:pt x="618001" y="1320521"/>
                      <a:pt x="625344" y="1324341"/>
                    </a:cubicBezTo>
                    <a:cubicBezTo>
                      <a:pt x="631462" y="1326888"/>
                      <a:pt x="611882" y="1403292"/>
                      <a:pt x="599645" y="1430034"/>
                    </a:cubicBezTo>
                    <a:cubicBezTo>
                      <a:pt x="591078" y="1449135"/>
                      <a:pt x="584959" y="1459322"/>
                      <a:pt x="570274" y="1474603"/>
                    </a:cubicBezTo>
                    <a:cubicBezTo>
                      <a:pt x="550694" y="1494978"/>
                      <a:pt x="510310" y="1524266"/>
                      <a:pt x="484611" y="1535726"/>
                    </a:cubicBezTo>
                    <a:cubicBezTo>
                      <a:pt x="466254" y="1544640"/>
                      <a:pt x="454017" y="1547187"/>
                      <a:pt x="434436" y="1548460"/>
                    </a:cubicBezTo>
                    <a:cubicBezTo>
                      <a:pt x="406290" y="1549734"/>
                      <a:pt x="362234" y="1548460"/>
                      <a:pt x="330417" y="1535726"/>
                    </a:cubicBezTo>
                    <a:cubicBezTo>
                      <a:pt x="298599" y="1522992"/>
                      <a:pt x="265557" y="1494978"/>
                      <a:pt x="245977" y="1474603"/>
                    </a:cubicBezTo>
                    <a:cubicBezTo>
                      <a:pt x="231292" y="1459322"/>
                      <a:pt x="223949" y="1449135"/>
                      <a:pt x="215383" y="1430034"/>
                    </a:cubicBezTo>
                    <a:cubicBezTo>
                      <a:pt x="203145" y="1403292"/>
                      <a:pt x="194579" y="1361270"/>
                      <a:pt x="190907" y="1324341"/>
                    </a:cubicBezTo>
                    <a:cubicBezTo>
                      <a:pt x="186012" y="1284866"/>
                      <a:pt x="187236" y="1245390"/>
                      <a:pt x="190907" y="1199548"/>
                    </a:cubicBezTo>
                    <a:cubicBezTo>
                      <a:pt x="194579" y="1143518"/>
                      <a:pt x="187236" y="1063293"/>
                      <a:pt x="217830" y="1013630"/>
                    </a:cubicBezTo>
                    <a:cubicBezTo>
                      <a:pt x="250872" y="960147"/>
                      <a:pt x="346325" y="883743"/>
                      <a:pt x="390381" y="896477"/>
                    </a:cubicBezTo>
                    <a:cubicBezTo>
                      <a:pt x="435660" y="910485"/>
                      <a:pt x="429541" y="1072207"/>
                      <a:pt x="484611" y="1104042"/>
                    </a:cubicBezTo>
                    <a:cubicBezTo>
                      <a:pt x="544575" y="1138424"/>
                      <a:pt x="671847" y="1067113"/>
                      <a:pt x="751391" y="1072207"/>
                    </a:cubicBezTo>
                    <a:cubicBezTo>
                      <a:pt x="818698" y="1076027"/>
                      <a:pt x="873768" y="1096402"/>
                      <a:pt x="933732" y="1116776"/>
                    </a:cubicBezTo>
                    <a:cubicBezTo>
                      <a:pt x="997368" y="1138424"/>
                      <a:pt x="1063451" y="1165166"/>
                      <a:pt x="1122192" y="1202094"/>
                    </a:cubicBezTo>
                    <a:cubicBezTo>
                      <a:pt x="1182156" y="1240296"/>
                      <a:pt x="1248239" y="1284866"/>
                      <a:pt x="1287400" y="1343442"/>
                    </a:cubicBezTo>
                    <a:cubicBezTo>
                      <a:pt x="1326560" y="1400745"/>
                      <a:pt x="1363273" y="1483517"/>
                      <a:pt x="1357154" y="1549734"/>
                    </a:cubicBezTo>
                    <a:cubicBezTo>
                      <a:pt x="1351036" y="1615951"/>
                      <a:pt x="1304533" y="1699996"/>
                      <a:pt x="1254358" y="1739471"/>
                    </a:cubicBezTo>
                    <a:cubicBezTo>
                      <a:pt x="1206631" y="1776400"/>
                      <a:pt x="1130758" y="1778947"/>
                      <a:pt x="1068346" y="1784040"/>
                    </a:cubicBezTo>
                    <a:cubicBezTo>
                      <a:pt x="1007158" y="1789134"/>
                      <a:pt x="944746" y="1777673"/>
                      <a:pt x="883558" y="1768759"/>
                    </a:cubicBezTo>
                    <a:cubicBezTo>
                      <a:pt x="821146" y="1759846"/>
                      <a:pt x="759958" y="1750932"/>
                      <a:pt x="697546" y="1733104"/>
                    </a:cubicBezTo>
                    <a:cubicBezTo>
                      <a:pt x="631462" y="1714003"/>
                      <a:pt x="560484" y="1689808"/>
                      <a:pt x="500520" y="1657973"/>
                    </a:cubicBezTo>
                    <a:cubicBezTo>
                      <a:pt x="444227" y="1628685"/>
                      <a:pt x="394052" y="1595576"/>
                      <a:pt x="348773" y="1552281"/>
                    </a:cubicBezTo>
                    <a:cubicBezTo>
                      <a:pt x="303494" y="1508985"/>
                      <a:pt x="261886" y="1452955"/>
                      <a:pt x="230068" y="1396925"/>
                    </a:cubicBezTo>
                    <a:cubicBezTo>
                      <a:pt x="199474" y="1343442"/>
                      <a:pt x="192131" y="1281045"/>
                      <a:pt x="162761" y="1223742"/>
                    </a:cubicBezTo>
                    <a:cubicBezTo>
                      <a:pt x="130943" y="1162619"/>
                      <a:pt x="67307" y="1106589"/>
                      <a:pt x="44056" y="1042919"/>
                    </a:cubicBezTo>
                    <a:cubicBezTo>
                      <a:pt x="23252" y="983069"/>
                      <a:pt x="11014" y="914305"/>
                      <a:pt x="24476" y="853181"/>
                    </a:cubicBezTo>
                    <a:cubicBezTo>
                      <a:pt x="39161" y="786964"/>
                      <a:pt x="80769" y="704193"/>
                      <a:pt x="137062" y="659624"/>
                    </a:cubicBezTo>
                    <a:cubicBezTo>
                      <a:pt x="200698" y="608688"/>
                      <a:pt x="320626" y="575579"/>
                      <a:pt x="400171" y="580673"/>
                    </a:cubicBezTo>
                    <a:cubicBezTo>
                      <a:pt x="469926" y="584493"/>
                      <a:pt x="524995" y="640523"/>
                      <a:pt x="591078" y="663444"/>
                    </a:cubicBezTo>
                    <a:cubicBezTo>
                      <a:pt x="660833" y="687639"/>
                      <a:pt x="752615" y="678725"/>
                      <a:pt x="810132" y="722021"/>
                    </a:cubicBezTo>
                    <a:cubicBezTo>
                      <a:pt x="868873" y="766590"/>
                      <a:pt x="937403" y="859548"/>
                      <a:pt x="936180" y="930859"/>
                    </a:cubicBezTo>
                    <a:cubicBezTo>
                      <a:pt x="934956" y="1007263"/>
                      <a:pt x="848069" y="1138424"/>
                      <a:pt x="778314" y="1167712"/>
                    </a:cubicBezTo>
                    <a:cubicBezTo>
                      <a:pt x="711007" y="1195727"/>
                      <a:pt x="578841" y="1163892"/>
                      <a:pt x="526219" y="1111683"/>
                    </a:cubicBezTo>
                    <a:cubicBezTo>
                      <a:pt x="474821" y="1062020"/>
                      <a:pt x="463807" y="946140"/>
                      <a:pt x="462583" y="868462"/>
                    </a:cubicBezTo>
                    <a:cubicBezTo>
                      <a:pt x="461359" y="797152"/>
                      <a:pt x="469926" y="713107"/>
                      <a:pt x="509086" y="660897"/>
                    </a:cubicBezTo>
                    <a:cubicBezTo>
                      <a:pt x="549470" y="606141"/>
                      <a:pt x="633910" y="557751"/>
                      <a:pt x="704888" y="551384"/>
                    </a:cubicBezTo>
                    <a:cubicBezTo>
                      <a:pt x="781985" y="543744"/>
                      <a:pt x="884782" y="585766"/>
                      <a:pt x="953312" y="635429"/>
                    </a:cubicBezTo>
                    <a:cubicBezTo>
                      <a:pt x="1020619" y="683818"/>
                      <a:pt x="1092821" y="769137"/>
                      <a:pt x="1111178" y="844267"/>
                    </a:cubicBezTo>
                    <a:cubicBezTo>
                      <a:pt x="1127087" y="913031"/>
                      <a:pt x="1113625" y="1014904"/>
                      <a:pt x="1072017" y="1065840"/>
                    </a:cubicBezTo>
                    <a:cubicBezTo>
                      <a:pt x="1029186" y="1119323"/>
                      <a:pt x="917823" y="1153705"/>
                      <a:pt x="848069" y="1152432"/>
                    </a:cubicBezTo>
                    <a:cubicBezTo>
                      <a:pt x="785657" y="1151158"/>
                      <a:pt x="729364" y="1106589"/>
                      <a:pt x="673070" y="1079847"/>
                    </a:cubicBezTo>
                    <a:cubicBezTo>
                      <a:pt x="618001" y="1053106"/>
                      <a:pt x="565379" y="1030185"/>
                      <a:pt x="515205" y="990709"/>
                    </a:cubicBezTo>
                    <a:cubicBezTo>
                      <a:pt x="458912" y="947413"/>
                      <a:pt x="389157" y="887563"/>
                      <a:pt x="354892" y="823893"/>
                    </a:cubicBezTo>
                    <a:cubicBezTo>
                      <a:pt x="321850" y="762770"/>
                      <a:pt x="304717" y="686365"/>
                      <a:pt x="308389" y="618875"/>
                    </a:cubicBezTo>
                    <a:cubicBezTo>
                      <a:pt x="312060" y="551384"/>
                      <a:pt x="340207" y="474980"/>
                      <a:pt x="379367" y="417677"/>
                    </a:cubicBezTo>
                    <a:cubicBezTo>
                      <a:pt x="420975" y="356553"/>
                      <a:pt x="489506" y="297977"/>
                      <a:pt x="559260" y="264868"/>
                    </a:cubicBezTo>
                    <a:cubicBezTo>
                      <a:pt x="632686" y="229213"/>
                      <a:pt x="737930" y="201198"/>
                      <a:pt x="810132" y="216479"/>
                    </a:cubicBezTo>
                    <a:cubicBezTo>
                      <a:pt x="872544" y="229213"/>
                      <a:pt x="909257" y="269962"/>
                      <a:pt x="970445" y="324718"/>
                    </a:cubicBezTo>
                    <a:cubicBezTo>
                      <a:pt x="1079360" y="421497"/>
                      <a:pt x="1277610" y="669811"/>
                      <a:pt x="1370616" y="790785"/>
                    </a:cubicBezTo>
                    <a:cubicBezTo>
                      <a:pt x="1425685" y="862095"/>
                      <a:pt x="1466069" y="904117"/>
                      <a:pt x="1494216" y="967788"/>
                    </a:cubicBezTo>
                    <a:cubicBezTo>
                      <a:pt x="1521139" y="1027638"/>
                      <a:pt x="1544390" y="1096402"/>
                      <a:pt x="1538271" y="1161345"/>
                    </a:cubicBezTo>
                    <a:cubicBezTo>
                      <a:pt x="1530929" y="1231383"/>
                      <a:pt x="1500335" y="1329435"/>
                      <a:pt x="1442818" y="1371457"/>
                    </a:cubicBezTo>
                    <a:cubicBezTo>
                      <a:pt x="1373063" y="1422393"/>
                      <a:pt x="1213974" y="1412206"/>
                      <a:pt x="1118520" y="1399472"/>
                    </a:cubicBezTo>
                    <a:cubicBezTo>
                      <a:pt x="1038976" y="1389285"/>
                      <a:pt x="974116" y="1351083"/>
                      <a:pt x="908033" y="1321794"/>
                    </a:cubicBezTo>
                    <a:cubicBezTo>
                      <a:pt x="845621" y="1293779"/>
                      <a:pt x="780762" y="1268311"/>
                      <a:pt x="729364" y="1227562"/>
                    </a:cubicBezTo>
                    <a:cubicBezTo>
                      <a:pt x="681637" y="1189360"/>
                      <a:pt x="637581" y="1146064"/>
                      <a:pt x="608211" y="1090035"/>
                    </a:cubicBezTo>
                    <a:cubicBezTo>
                      <a:pt x="576393" y="1027638"/>
                      <a:pt x="556813" y="939773"/>
                      <a:pt x="553141" y="865915"/>
                    </a:cubicBezTo>
                    <a:cubicBezTo>
                      <a:pt x="549470" y="793331"/>
                      <a:pt x="559260" y="715654"/>
                      <a:pt x="586183" y="649437"/>
                    </a:cubicBezTo>
                    <a:cubicBezTo>
                      <a:pt x="613106" y="581946"/>
                      <a:pt x="662057" y="504268"/>
                      <a:pt x="717126" y="464793"/>
                    </a:cubicBezTo>
                    <a:cubicBezTo>
                      <a:pt x="768524" y="427864"/>
                      <a:pt x="837055" y="413857"/>
                      <a:pt x="900690" y="408763"/>
                    </a:cubicBezTo>
                    <a:cubicBezTo>
                      <a:pt x="966774" y="402396"/>
                      <a:pt x="1043871" y="410036"/>
                      <a:pt x="1106283" y="434231"/>
                    </a:cubicBezTo>
                    <a:cubicBezTo>
                      <a:pt x="1167471" y="458426"/>
                      <a:pt x="1221317" y="502995"/>
                      <a:pt x="1272715" y="553931"/>
                    </a:cubicBezTo>
                    <a:cubicBezTo>
                      <a:pt x="1331455" y="612508"/>
                      <a:pt x="1391420" y="695279"/>
                      <a:pt x="1435475" y="774230"/>
                    </a:cubicBezTo>
                    <a:cubicBezTo>
                      <a:pt x="1478307" y="851908"/>
                      <a:pt x="1519915" y="946140"/>
                      <a:pt x="1534600" y="1025091"/>
                    </a:cubicBezTo>
                    <a:cubicBezTo>
                      <a:pt x="1546838" y="1092581"/>
                      <a:pt x="1539495" y="1153705"/>
                      <a:pt x="1532153" y="1217375"/>
                    </a:cubicBezTo>
                    <a:cubicBezTo>
                      <a:pt x="1523586" y="1282319"/>
                      <a:pt x="1510125" y="1352356"/>
                      <a:pt x="1485650" y="1413480"/>
                    </a:cubicBezTo>
                    <a:cubicBezTo>
                      <a:pt x="1459951" y="1475876"/>
                      <a:pt x="1424461" y="1537000"/>
                      <a:pt x="1380406" y="1587936"/>
                    </a:cubicBezTo>
                    <a:cubicBezTo>
                      <a:pt x="1335127" y="1640146"/>
                      <a:pt x="1276386" y="1694902"/>
                      <a:pt x="1216422" y="1720370"/>
                    </a:cubicBezTo>
                    <a:cubicBezTo>
                      <a:pt x="1160128" y="1743291"/>
                      <a:pt x="1092821" y="1747112"/>
                      <a:pt x="1034081" y="1739471"/>
                    </a:cubicBezTo>
                    <a:cubicBezTo>
                      <a:pt x="975340" y="1731831"/>
                      <a:pt x="930061" y="1703816"/>
                      <a:pt x="861530" y="1673254"/>
                    </a:cubicBezTo>
                    <a:cubicBezTo>
                      <a:pt x="756286" y="1626138"/>
                      <a:pt x="577617" y="1533180"/>
                      <a:pt x="471149" y="1474603"/>
                    </a:cubicBezTo>
                    <a:cubicBezTo>
                      <a:pt x="394052" y="1432581"/>
                      <a:pt x="329193" y="1407112"/>
                      <a:pt x="276571" y="1358723"/>
                    </a:cubicBezTo>
                    <a:cubicBezTo>
                      <a:pt x="228844" y="1315427"/>
                      <a:pt x="203145" y="1264491"/>
                      <a:pt x="166432" y="1205914"/>
                    </a:cubicBezTo>
                    <a:cubicBezTo>
                      <a:pt x="119929" y="1132057"/>
                      <a:pt x="51398" y="1037825"/>
                      <a:pt x="25699" y="948687"/>
                    </a:cubicBezTo>
                    <a:cubicBezTo>
                      <a:pt x="1224" y="863369"/>
                      <a:pt x="0" y="762770"/>
                      <a:pt x="8567" y="682545"/>
                    </a:cubicBezTo>
                    <a:cubicBezTo>
                      <a:pt x="15909" y="613781"/>
                      <a:pt x="35489" y="555205"/>
                      <a:pt x="61188" y="495355"/>
                    </a:cubicBezTo>
                    <a:cubicBezTo>
                      <a:pt x="88111" y="432958"/>
                      <a:pt x="126048" y="371834"/>
                      <a:pt x="168880" y="314531"/>
                    </a:cubicBezTo>
                    <a:cubicBezTo>
                      <a:pt x="214159" y="253408"/>
                      <a:pt x="264333" y="187191"/>
                      <a:pt x="325521" y="142621"/>
                    </a:cubicBezTo>
                    <a:cubicBezTo>
                      <a:pt x="387933" y="96779"/>
                      <a:pt x="468702" y="67490"/>
                      <a:pt x="542128" y="44569"/>
                    </a:cubicBezTo>
                    <a:cubicBezTo>
                      <a:pt x="613106" y="22921"/>
                      <a:pt x="690203" y="11461"/>
                      <a:pt x="759958" y="6367"/>
                    </a:cubicBezTo>
                    <a:cubicBezTo>
                      <a:pt x="823593" y="1273"/>
                      <a:pt x="883558" y="0"/>
                      <a:pt x="944746" y="8914"/>
                    </a:cubicBezTo>
                    <a:cubicBezTo>
                      <a:pt x="1007158" y="17828"/>
                      <a:pt x="1069570" y="40749"/>
                      <a:pt x="1128311" y="63670"/>
                    </a:cubicBezTo>
                    <a:cubicBezTo>
                      <a:pt x="1187051" y="85318"/>
                      <a:pt x="1245792" y="109513"/>
                      <a:pt x="1297190" y="142621"/>
                    </a:cubicBezTo>
                    <a:cubicBezTo>
                      <a:pt x="1348588" y="175730"/>
                      <a:pt x="1390196" y="207565"/>
                      <a:pt x="1437923" y="262321"/>
                    </a:cubicBezTo>
                    <a:cubicBezTo>
                      <a:pt x="1507677" y="342546"/>
                      <a:pt x="1603131" y="502995"/>
                      <a:pt x="1650858" y="601047"/>
                    </a:cubicBezTo>
                    <a:cubicBezTo>
                      <a:pt x="1683900" y="668538"/>
                      <a:pt x="1702256" y="713107"/>
                      <a:pt x="1716941" y="780597"/>
                    </a:cubicBezTo>
                    <a:cubicBezTo>
                      <a:pt x="1735298" y="859548"/>
                      <a:pt x="1738969" y="965241"/>
                      <a:pt x="1742640" y="1046739"/>
                    </a:cubicBezTo>
                    <a:cubicBezTo>
                      <a:pt x="1746311" y="1115503"/>
                      <a:pt x="1745088" y="1171533"/>
                      <a:pt x="1741416" y="1235203"/>
                    </a:cubicBezTo>
                    <a:cubicBezTo>
                      <a:pt x="1737745" y="1300146"/>
                      <a:pt x="1736521" y="1368910"/>
                      <a:pt x="1720612" y="1431307"/>
                    </a:cubicBezTo>
                    <a:cubicBezTo>
                      <a:pt x="1704703" y="1492431"/>
                      <a:pt x="1677781" y="1549734"/>
                      <a:pt x="1645963" y="1604490"/>
                    </a:cubicBezTo>
                    <a:cubicBezTo>
                      <a:pt x="1612921" y="1660520"/>
                      <a:pt x="1570089" y="1710183"/>
                      <a:pt x="1524810" y="1759845"/>
                    </a:cubicBezTo>
                    <a:cubicBezTo>
                      <a:pt x="1477083" y="1812055"/>
                      <a:pt x="1369392" y="1915201"/>
                      <a:pt x="1365721" y="1911381"/>
                    </a:cubicBezTo>
                    <a:cubicBezTo>
                      <a:pt x="1362049" y="1907561"/>
                      <a:pt x="1497887" y="1726737"/>
                      <a:pt x="1507677" y="1731831"/>
                    </a:cubicBezTo>
                    <a:cubicBezTo>
                      <a:pt x="1512572" y="1734377"/>
                      <a:pt x="1502782" y="1764939"/>
                      <a:pt x="1495440" y="1782767"/>
                    </a:cubicBezTo>
                    <a:cubicBezTo>
                      <a:pt x="1484426" y="1808235"/>
                      <a:pt x="1463622" y="1845164"/>
                      <a:pt x="1439147" y="1868085"/>
                    </a:cubicBezTo>
                    <a:cubicBezTo>
                      <a:pt x="1415895" y="1891006"/>
                      <a:pt x="1382853" y="1908834"/>
                      <a:pt x="1352259" y="1917748"/>
                    </a:cubicBezTo>
                    <a:cubicBezTo>
                      <a:pt x="1320442" y="1926662"/>
                      <a:pt x="1283729" y="1925388"/>
                      <a:pt x="1251911" y="1917748"/>
                    </a:cubicBezTo>
                    <a:cubicBezTo>
                      <a:pt x="1220093" y="1910107"/>
                      <a:pt x="1188275" y="1892280"/>
                      <a:pt x="1163800" y="1870632"/>
                    </a:cubicBezTo>
                    <a:cubicBezTo>
                      <a:pt x="1139324" y="1848984"/>
                      <a:pt x="1117297" y="1810782"/>
                      <a:pt x="1106283" y="1785314"/>
                    </a:cubicBezTo>
                    <a:cubicBezTo>
                      <a:pt x="1098940" y="1767486"/>
                      <a:pt x="1096493" y="1753479"/>
                      <a:pt x="1094045" y="1735651"/>
                    </a:cubicBezTo>
                    <a:cubicBezTo>
                      <a:pt x="1091598" y="1716550"/>
                      <a:pt x="1089150" y="1698722"/>
                      <a:pt x="1094045" y="1673254"/>
                    </a:cubicBezTo>
                    <a:cubicBezTo>
                      <a:pt x="1102612" y="1626138"/>
                      <a:pt x="1129534" y="1491157"/>
                      <a:pt x="1168695" y="1480970"/>
                    </a:cubicBezTo>
                    <a:cubicBezTo>
                      <a:pt x="1209079" y="1470783"/>
                      <a:pt x="1272715" y="1615951"/>
                      <a:pt x="1335127" y="1626138"/>
                    </a:cubicBezTo>
                    <a:cubicBezTo>
                      <a:pt x="1401210" y="1636325"/>
                      <a:pt x="1530929" y="1503891"/>
                      <a:pt x="1555404" y="1528086"/>
                    </a:cubicBezTo>
                    <a:cubicBezTo>
                      <a:pt x="1584775" y="1558648"/>
                      <a:pt x="1477083" y="1798048"/>
                      <a:pt x="1417119" y="1880819"/>
                    </a:cubicBezTo>
                    <a:cubicBezTo>
                      <a:pt x="1374287" y="1940669"/>
                      <a:pt x="1319218" y="1969957"/>
                      <a:pt x="1265372" y="2004339"/>
                    </a:cubicBezTo>
                    <a:cubicBezTo>
                      <a:pt x="1212750" y="2037448"/>
                      <a:pt x="1158905" y="2059096"/>
                      <a:pt x="1097716" y="2084564"/>
                    </a:cubicBezTo>
                    <a:cubicBezTo>
                      <a:pt x="1026738" y="2113852"/>
                      <a:pt x="938627" y="2148234"/>
                      <a:pt x="865201" y="2169882"/>
                    </a:cubicBezTo>
                    <a:cubicBezTo>
                      <a:pt x="801566" y="2188983"/>
                      <a:pt x="747720" y="2200444"/>
                      <a:pt x="685308" y="2213178"/>
                    </a:cubicBezTo>
                    <a:cubicBezTo>
                      <a:pt x="620449" y="2227185"/>
                      <a:pt x="549470" y="2241193"/>
                      <a:pt x="482163" y="2248833"/>
                    </a:cubicBezTo>
                    <a:cubicBezTo>
                      <a:pt x="416080" y="2256473"/>
                      <a:pt x="340207" y="2257747"/>
                      <a:pt x="283913" y="2257747"/>
                    </a:cubicBezTo>
                    <a:cubicBezTo>
                      <a:pt x="241082" y="2257747"/>
                      <a:pt x="204369" y="2260294"/>
                      <a:pt x="171327" y="2251380"/>
                    </a:cubicBezTo>
                    <a:cubicBezTo>
                      <a:pt x="141957" y="2242466"/>
                      <a:pt x="115034" y="2228459"/>
                      <a:pt x="94230" y="2209358"/>
                    </a:cubicBezTo>
                    <a:cubicBezTo>
                      <a:pt x="73426" y="2190256"/>
                      <a:pt x="55070" y="2158421"/>
                      <a:pt x="45280" y="2135500"/>
                    </a:cubicBezTo>
                    <a:cubicBezTo>
                      <a:pt x="37937" y="2118946"/>
                      <a:pt x="36713" y="2108759"/>
                      <a:pt x="35489" y="2090931"/>
                    </a:cubicBezTo>
                    <a:cubicBezTo>
                      <a:pt x="34266" y="2066736"/>
                      <a:pt x="35489" y="2028534"/>
                      <a:pt x="45280" y="2001793"/>
                    </a:cubicBezTo>
                    <a:cubicBezTo>
                      <a:pt x="55070" y="1975051"/>
                      <a:pt x="73426" y="1947036"/>
                      <a:pt x="94230" y="1927935"/>
                    </a:cubicBezTo>
                    <a:cubicBezTo>
                      <a:pt x="115034" y="1908834"/>
                      <a:pt x="149299" y="1893553"/>
                      <a:pt x="171327" y="1885913"/>
                    </a:cubicBezTo>
                    <a:cubicBezTo>
                      <a:pt x="187236" y="1880819"/>
                      <a:pt x="214159" y="1880819"/>
                      <a:pt x="214159" y="1880819"/>
                    </a:cubicBezTo>
                  </a:path>
                </a:pathLst>
              </a:custGeom>
              <a:solidFill>
                <a:srgbClr val="FFFFFF"/>
              </a:solidFill>
              <a:ln cap="sq">
                <a:noFill/>
                <a:prstDash val="solid"/>
                <a:miter/>
              </a:ln>
            </p:spPr>
            <p:txBody>
              <a:bodyPr/>
              <a:lstStyle/>
              <a:p>
                <a:endParaRPr lang="tr-TR"/>
              </a:p>
            </p:txBody>
          </p:sp>
        </p:grpSp>
        <p:sp>
          <p:nvSpPr>
            <p:cNvPr id="17" name="Freeform 17"/>
            <p:cNvSpPr/>
            <p:nvPr/>
          </p:nvSpPr>
          <p:spPr>
            <a:xfrm>
              <a:off x="77962" y="153336"/>
              <a:ext cx="1746092" cy="2212789"/>
            </a:xfrm>
            <a:custGeom>
              <a:avLst/>
              <a:gdLst/>
              <a:ahLst/>
              <a:cxnLst/>
              <a:rect l="l" t="t" r="r" b="b"/>
              <a:pathLst>
                <a:path w="1746092" h="2212789">
                  <a:moveTo>
                    <a:pt x="0" y="0"/>
                  </a:moveTo>
                  <a:lnTo>
                    <a:pt x="1746092" y="0"/>
                  </a:lnTo>
                  <a:lnTo>
                    <a:pt x="1746092" y="2212789"/>
                  </a:lnTo>
                  <a:lnTo>
                    <a:pt x="0" y="2212789"/>
                  </a:lnTo>
                  <a:lnTo>
                    <a:pt x="0" y="0"/>
                  </a:lnTo>
                  <a:close/>
                </a:path>
              </a:pathLst>
            </a:custGeom>
            <a:blipFill>
              <a:blip r:embed="rId9">
                <a:alphaModFix amt="80000"/>
                <a:extLst>
                  <a:ext uri="{96DAC541-7B7A-43D3-8B79-37D633B846F1}">
                    <asvg:svgBlip xmlns:asvg="http://schemas.microsoft.com/office/drawing/2016/SVG/main" xmlns="" r:embed="rId10"/>
                  </a:ext>
                </a:extLst>
              </a:blip>
              <a:stretch>
                <a:fillRect/>
              </a:stretch>
            </a:blipFill>
            <a:ln cap="sq">
              <a:noFill/>
              <a:prstDash val="solid"/>
              <a:miter/>
            </a:ln>
          </p:spPr>
          <p:txBody>
            <a:bodyPr/>
            <a:lstStyle/>
            <a:p>
              <a:endParaRPr lang="tr-TR"/>
            </a:p>
          </p:txBody>
        </p:sp>
      </p:grpSp>
      <p:sp>
        <p:nvSpPr>
          <p:cNvPr id="18" name="Freeform 18"/>
          <p:cNvSpPr/>
          <p:nvPr/>
        </p:nvSpPr>
        <p:spPr>
          <a:xfrm rot="1335960" flipH="1">
            <a:off x="-1120872" y="8611048"/>
            <a:ext cx="6223468" cy="6659353"/>
          </a:xfrm>
          <a:custGeom>
            <a:avLst/>
            <a:gdLst/>
            <a:ahLst/>
            <a:cxnLst/>
            <a:rect l="l" t="t" r="r" b="b"/>
            <a:pathLst>
              <a:path w="6223468" h="6659353">
                <a:moveTo>
                  <a:pt x="6223468" y="0"/>
                </a:moveTo>
                <a:lnTo>
                  <a:pt x="0" y="0"/>
                </a:lnTo>
                <a:lnTo>
                  <a:pt x="0" y="6659353"/>
                </a:lnTo>
                <a:lnTo>
                  <a:pt x="6223468" y="6659353"/>
                </a:lnTo>
                <a:lnTo>
                  <a:pt x="6223468"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tr-TR"/>
          </a:p>
        </p:txBody>
      </p:sp>
      <p:sp>
        <p:nvSpPr>
          <p:cNvPr id="19" name="TextBox 19"/>
          <p:cNvSpPr txBox="1"/>
          <p:nvPr/>
        </p:nvSpPr>
        <p:spPr>
          <a:xfrm>
            <a:off x="5298333" y="3352414"/>
            <a:ext cx="8567243" cy="4025265"/>
          </a:xfrm>
          <a:prstGeom prst="rect">
            <a:avLst/>
          </a:prstGeom>
        </p:spPr>
        <p:txBody>
          <a:bodyPr lIns="0" tIns="0" rIns="0" bIns="0" rtlCol="0" anchor="t">
            <a:spAutoFit/>
          </a:bodyPr>
          <a:lstStyle/>
          <a:p>
            <a:pPr marL="0" lvl="0" indent="0" algn="ctr">
              <a:lnSpc>
                <a:spcPts val="7920"/>
              </a:lnSpc>
              <a:spcBef>
                <a:spcPct val="0"/>
              </a:spcBef>
            </a:pPr>
            <a:r>
              <a:rPr lang="en-US" sz="7200" u="none" strike="noStrike" spc="-129">
                <a:solidFill>
                  <a:srgbClr val="1C1D15"/>
                </a:solidFill>
                <a:latin typeface="Fraunces Semi-Bold"/>
              </a:rPr>
              <a:t>MUHASEBE VE FİNANSMAN ALANI</a:t>
            </a:r>
          </a:p>
          <a:p>
            <a:pPr marL="0" lvl="0" indent="0" algn="ctr">
              <a:lnSpc>
                <a:spcPts val="7920"/>
              </a:lnSpc>
              <a:spcBef>
                <a:spcPct val="0"/>
              </a:spcBef>
            </a:pPr>
            <a:endParaRPr lang="en-US" sz="7200" u="none" strike="noStrike" spc="-129">
              <a:solidFill>
                <a:srgbClr val="1C1D15"/>
              </a:solidFill>
              <a:latin typeface="Fraunces Semi-Bold"/>
            </a:endParaRPr>
          </a:p>
        </p:txBody>
      </p:sp>
      <p:sp>
        <p:nvSpPr>
          <p:cNvPr id="20" name="Freeform 20"/>
          <p:cNvSpPr/>
          <p:nvPr/>
        </p:nvSpPr>
        <p:spPr>
          <a:xfrm rot="9255135" flipH="1">
            <a:off x="15188537" y="-1816201"/>
            <a:ext cx="2827990" cy="4114800"/>
          </a:xfrm>
          <a:custGeom>
            <a:avLst/>
            <a:gdLst/>
            <a:ahLst/>
            <a:cxnLst/>
            <a:rect l="l" t="t" r="r" b="b"/>
            <a:pathLst>
              <a:path w="2827990" h="4114800">
                <a:moveTo>
                  <a:pt x="2827990" y="0"/>
                </a:moveTo>
                <a:lnTo>
                  <a:pt x="0" y="0"/>
                </a:lnTo>
                <a:lnTo>
                  <a:pt x="0" y="4114800"/>
                </a:lnTo>
                <a:lnTo>
                  <a:pt x="2827990" y="4114800"/>
                </a:lnTo>
                <a:lnTo>
                  <a:pt x="282799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tr-TR"/>
          </a:p>
        </p:txBody>
      </p:sp>
      <p:sp>
        <p:nvSpPr>
          <p:cNvPr id="21" name="TextBox 21"/>
          <p:cNvSpPr txBox="1"/>
          <p:nvPr/>
        </p:nvSpPr>
        <p:spPr>
          <a:xfrm rot="26173">
            <a:off x="17529070" y="9621561"/>
            <a:ext cx="442535" cy="323230"/>
          </a:xfrm>
          <a:prstGeom prst="rect">
            <a:avLst/>
          </a:prstGeom>
        </p:spPr>
        <p:txBody>
          <a:bodyPr lIns="0" tIns="0" rIns="0" bIns="0" rtlCol="0" anchor="t">
            <a:spAutoFit/>
          </a:bodyPr>
          <a:lstStyle/>
          <a:p>
            <a:pPr algn="ctr">
              <a:lnSpc>
                <a:spcPts val="2355"/>
              </a:lnSpc>
            </a:pPr>
            <a:r>
              <a:rPr lang="tr-TR" sz="2403" dirty="0">
                <a:solidFill>
                  <a:srgbClr val="1C1D15"/>
                </a:solidFill>
                <a:latin typeface="Source Serif Pro Bold"/>
              </a:rPr>
              <a:t>39</a:t>
            </a:r>
            <a:endParaRPr lang="en-US" sz="2403" dirty="0">
              <a:solidFill>
                <a:srgbClr val="1C1D15"/>
              </a:solidFill>
              <a:latin typeface="Source Serif Pro Bold"/>
            </a:endParaRPr>
          </a:p>
        </p:txBody>
      </p:sp>
      <p:sp>
        <p:nvSpPr>
          <p:cNvPr id="22" name="Freeform 22"/>
          <p:cNvSpPr/>
          <p:nvPr/>
        </p:nvSpPr>
        <p:spPr>
          <a:xfrm rot="791308">
            <a:off x="665613" y="467956"/>
            <a:ext cx="1970077" cy="2015424"/>
          </a:xfrm>
          <a:custGeom>
            <a:avLst/>
            <a:gdLst/>
            <a:ahLst/>
            <a:cxnLst/>
            <a:rect l="l" t="t" r="r" b="b"/>
            <a:pathLst>
              <a:path w="1970077" h="2015424">
                <a:moveTo>
                  <a:pt x="0" y="0"/>
                </a:moveTo>
                <a:lnTo>
                  <a:pt x="1970077" y="0"/>
                </a:lnTo>
                <a:lnTo>
                  <a:pt x="1970077" y="2015424"/>
                </a:lnTo>
                <a:lnTo>
                  <a:pt x="0" y="201542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tr-T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1ED"/>
        </a:solidFill>
        <a:effectLst/>
      </p:bgPr>
    </p:bg>
    <p:spTree>
      <p:nvGrpSpPr>
        <p:cNvPr id="1" name=""/>
        <p:cNvGrpSpPr/>
        <p:nvPr/>
      </p:nvGrpSpPr>
      <p:grpSpPr>
        <a:xfrm>
          <a:off x="0" y="0"/>
          <a:ext cx="0" cy="0"/>
          <a:chOff x="0" y="0"/>
          <a:chExt cx="0" cy="0"/>
        </a:xfrm>
      </p:grpSpPr>
      <p:sp>
        <p:nvSpPr>
          <p:cNvPr id="2" name="Freeform 2"/>
          <p:cNvSpPr/>
          <p:nvPr/>
        </p:nvSpPr>
        <p:spPr>
          <a:xfrm>
            <a:off x="14965854" y="1226470"/>
            <a:ext cx="1640226" cy="1797060"/>
          </a:xfrm>
          <a:custGeom>
            <a:avLst/>
            <a:gdLst/>
            <a:ahLst/>
            <a:cxnLst/>
            <a:rect l="l" t="t" r="r" b="b"/>
            <a:pathLst>
              <a:path w="1640226" h="1797060">
                <a:moveTo>
                  <a:pt x="0" y="0"/>
                </a:moveTo>
                <a:lnTo>
                  <a:pt x="1640225" y="0"/>
                </a:lnTo>
                <a:lnTo>
                  <a:pt x="1640225" y="1797060"/>
                </a:lnTo>
                <a:lnTo>
                  <a:pt x="0" y="17970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rot="4016787" flipH="1">
            <a:off x="-601228" y="-1740024"/>
            <a:ext cx="2827990" cy="4114800"/>
          </a:xfrm>
          <a:custGeom>
            <a:avLst/>
            <a:gdLst/>
            <a:ahLst/>
            <a:cxnLst/>
            <a:rect l="l" t="t" r="r" b="b"/>
            <a:pathLst>
              <a:path w="2827990" h="4114800">
                <a:moveTo>
                  <a:pt x="2827990" y="0"/>
                </a:moveTo>
                <a:lnTo>
                  <a:pt x="0" y="0"/>
                </a:lnTo>
                <a:lnTo>
                  <a:pt x="0" y="4114800"/>
                </a:lnTo>
                <a:lnTo>
                  <a:pt x="2827990" y="4114800"/>
                </a:lnTo>
                <a:lnTo>
                  <a:pt x="282799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rot="-745987">
            <a:off x="14384488" y="8121501"/>
            <a:ext cx="7320682" cy="4033030"/>
          </a:xfrm>
          <a:custGeom>
            <a:avLst/>
            <a:gdLst/>
            <a:ahLst/>
            <a:cxnLst/>
            <a:rect l="l" t="t" r="r" b="b"/>
            <a:pathLst>
              <a:path w="7320682" h="4033030">
                <a:moveTo>
                  <a:pt x="0" y="0"/>
                </a:moveTo>
                <a:lnTo>
                  <a:pt x="7320682" y="0"/>
                </a:lnTo>
                <a:lnTo>
                  <a:pt x="7320682" y="4033030"/>
                </a:lnTo>
                <a:lnTo>
                  <a:pt x="0" y="40330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endParaRPr lang="tr-TR"/>
          </a:p>
        </p:txBody>
      </p:sp>
      <p:sp>
        <p:nvSpPr>
          <p:cNvPr id="5" name="TextBox 5"/>
          <p:cNvSpPr txBox="1"/>
          <p:nvPr/>
        </p:nvSpPr>
        <p:spPr>
          <a:xfrm>
            <a:off x="1736161" y="1389693"/>
            <a:ext cx="12813966" cy="826135"/>
          </a:xfrm>
          <a:prstGeom prst="rect">
            <a:avLst/>
          </a:prstGeom>
        </p:spPr>
        <p:txBody>
          <a:bodyPr lIns="0" tIns="0" rIns="0" bIns="0" rtlCol="0" anchor="t">
            <a:spAutoFit/>
          </a:bodyPr>
          <a:lstStyle/>
          <a:p>
            <a:pPr>
              <a:lnSpc>
                <a:spcPts val="6380"/>
              </a:lnSpc>
            </a:pPr>
            <a:r>
              <a:rPr lang="en-US" sz="5800" spc="-104">
                <a:solidFill>
                  <a:srgbClr val="1C1D15"/>
                </a:solidFill>
                <a:latin typeface="Fraunces Semi-Bold"/>
              </a:rPr>
              <a:t>OKULUMUZA AİT BAZI BÖLÜMLER</a:t>
            </a:r>
          </a:p>
        </p:txBody>
      </p:sp>
      <p:grpSp>
        <p:nvGrpSpPr>
          <p:cNvPr id="6" name="Group 6"/>
          <p:cNvGrpSpPr/>
          <p:nvPr/>
        </p:nvGrpSpPr>
        <p:grpSpPr>
          <a:xfrm>
            <a:off x="1600762" y="2321629"/>
            <a:ext cx="4149069" cy="759701"/>
            <a:chOff x="0" y="0"/>
            <a:chExt cx="5268316" cy="964637"/>
          </a:xfrm>
        </p:grpSpPr>
        <p:sp>
          <p:nvSpPr>
            <p:cNvPr id="7" name="Freeform 7"/>
            <p:cNvSpPr/>
            <p:nvPr/>
          </p:nvSpPr>
          <p:spPr>
            <a:xfrm>
              <a:off x="0" y="0"/>
              <a:ext cx="5268316" cy="964637"/>
            </a:xfrm>
            <a:custGeom>
              <a:avLst/>
              <a:gdLst/>
              <a:ahLst/>
              <a:cxnLst/>
              <a:rect l="l" t="t" r="r" b="b"/>
              <a:pathLst>
                <a:path w="5268316" h="964637">
                  <a:moveTo>
                    <a:pt x="0" y="0"/>
                  </a:moveTo>
                  <a:lnTo>
                    <a:pt x="5268316" y="0"/>
                  </a:lnTo>
                  <a:lnTo>
                    <a:pt x="5268316" y="964637"/>
                  </a:lnTo>
                  <a:lnTo>
                    <a:pt x="0" y="964637"/>
                  </a:lnTo>
                  <a:close/>
                </a:path>
              </a:pathLst>
            </a:custGeom>
            <a:solidFill>
              <a:srgbClr val="D4A982">
                <a:alpha val="80000"/>
              </a:srgbClr>
            </a:solidFill>
          </p:spPr>
          <p:txBody>
            <a:bodyPr/>
            <a:lstStyle/>
            <a:p>
              <a:endParaRPr lang="tr-TR"/>
            </a:p>
          </p:txBody>
        </p:sp>
        <p:sp>
          <p:nvSpPr>
            <p:cNvPr id="8" name="TextBox 8"/>
            <p:cNvSpPr txBox="1"/>
            <p:nvPr/>
          </p:nvSpPr>
          <p:spPr>
            <a:xfrm>
              <a:off x="0" y="-57150"/>
              <a:ext cx="5268316" cy="1021787"/>
            </a:xfrm>
            <a:prstGeom prst="rect">
              <a:avLst/>
            </a:prstGeom>
          </p:spPr>
          <p:txBody>
            <a:bodyPr lIns="50800" tIns="50800" rIns="50800" bIns="50800" rtlCol="0" anchor="ctr"/>
            <a:lstStyle/>
            <a:p>
              <a:pPr algn="ctr">
                <a:lnSpc>
                  <a:spcPts val="4199"/>
                </a:lnSpc>
              </a:pPr>
              <a:r>
                <a:rPr lang="en-US" sz="2999">
                  <a:solidFill>
                    <a:srgbClr val="1C1D15">
                      <a:alpha val="80000"/>
                    </a:srgbClr>
                  </a:solidFill>
                  <a:latin typeface="Open Sauce Bold"/>
                </a:rPr>
                <a:t>KANTİN</a:t>
              </a:r>
            </a:p>
          </p:txBody>
        </p:sp>
      </p:grpSp>
      <p:pic>
        <p:nvPicPr>
          <p:cNvPr id="11" name="Resim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81734" y="3403380"/>
            <a:ext cx="8077200" cy="6057900"/>
          </a:xfrm>
          <a:prstGeom prst="rect">
            <a:avLst/>
          </a:prstGeom>
        </p:spPr>
      </p:pic>
      <p:pic>
        <p:nvPicPr>
          <p:cNvPr id="12" name="Resim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6800" y="3370042"/>
            <a:ext cx="7942112" cy="6091238"/>
          </a:xfrm>
          <a:prstGeom prst="rect">
            <a:avLst/>
          </a:prstGeom>
        </p:spPr>
      </p:pic>
      <p:grpSp>
        <p:nvGrpSpPr>
          <p:cNvPr id="13" name="Group 50"/>
          <p:cNvGrpSpPr/>
          <p:nvPr/>
        </p:nvGrpSpPr>
        <p:grpSpPr>
          <a:xfrm>
            <a:off x="17473222" y="9467924"/>
            <a:ext cx="543705" cy="552303"/>
            <a:chOff x="0" y="0"/>
            <a:chExt cx="846253" cy="859634"/>
          </a:xfrm>
        </p:grpSpPr>
        <p:sp>
          <p:nvSpPr>
            <p:cNvPr id="14" name="Freeform 51"/>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r>
                <a:rPr lang="tr-TR" dirty="0"/>
                <a:t>  </a:t>
              </a:r>
              <a:r>
                <a:rPr lang="tr-TR" b="1" dirty="0"/>
                <a:t>4</a:t>
              </a:r>
            </a:p>
          </p:txBody>
        </p:sp>
        <p:sp>
          <p:nvSpPr>
            <p:cNvPr id="15" name="TextBox 52"/>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8000">
            <a:off x="3968613" y="-4018398"/>
            <a:ext cx="10350774" cy="18323797"/>
          </a:xfrm>
          <a:custGeom>
            <a:avLst/>
            <a:gdLst/>
            <a:ahLst/>
            <a:cxnLst/>
            <a:rect l="l" t="t" r="r" b="b"/>
            <a:pathLst>
              <a:path w="10350774" h="18323797">
                <a:moveTo>
                  <a:pt x="10286937" y="0"/>
                </a:moveTo>
                <a:lnTo>
                  <a:pt x="10350774" y="18287888"/>
                </a:lnTo>
                <a:lnTo>
                  <a:pt x="63837" y="18323796"/>
                </a:lnTo>
                <a:lnTo>
                  <a:pt x="0" y="35908"/>
                </a:lnTo>
                <a:lnTo>
                  <a:pt x="10286937" y="0"/>
                </a:lnTo>
                <a:close/>
              </a:path>
            </a:pathLst>
          </a:custGeom>
          <a:blipFill>
            <a:blip r:embed="rId2"/>
            <a:stretch>
              <a:fillRect l="-20946" t="-48" r="-20494" b="-372"/>
            </a:stretch>
          </a:blipFill>
        </p:spPr>
        <p:txBody>
          <a:bodyPr/>
          <a:lstStyle/>
          <a:p>
            <a:endParaRPr lang="tr-TR"/>
          </a:p>
        </p:txBody>
      </p:sp>
      <p:grpSp>
        <p:nvGrpSpPr>
          <p:cNvPr id="3" name="Group 3"/>
          <p:cNvGrpSpPr/>
          <p:nvPr/>
        </p:nvGrpSpPr>
        <p:grpSpPr>
          <a:xfrm>
            <a:off x="1655979" y="3010719"/>
            <a:ext cx="2759133" cy="855649"/>
            <a:chOff x="0" y="0"/>
            <a:chExt cx="3503434" cy="1086468"/>
          </a:xfrm>
        </p:grpSpPr>
        <p:sp>
          <p:nvSpPr>
            <p:cNvPr id="4" name="Freeform 4"/>
            <p:cNvSpPr/>
            <p:nvPr/>
          </p:nvSpPr>
          <p:spPr>
            <a:xfrm>
              <a:off x="0" y="0"/>
              <a:ext cx="3503433" cy="1086468"/>
            </a:xfrm>
            <a:custGeom>
              <a:avLst/>
              <a:gdLst/>
              <a:ahLst/>
              <a:cxnLst/>
              <a:rect l="l" t="t" r="r" b="b"/>
              <a:pathLst>
                <a:path w="3503433" h="1086468">
                  <a:moveTo>
                    <a:pt x="0" y="0"/>
                  </a:moveTo>
                  <a:lnTo>
                    <a:pt x="3503433" y="0"/>
                  </a:lnTo>
                  <a:lnTo>
                    <a:pt x="3503433" y="1086468"/>
                  </a:lnTo>
                  <a:lnTo>
                    <a:pt x="0" y="1086468"/>
                  </a:lnTo>
                  <a:close/>
                </a:path>
              </a:pathLst>
            </a:custGeom>
            <a:solidFill>
              <a:srgbClr val="C29DD1">
                <a:alpha val="80000"/>
              </a:srgbClr>
            </a:solidFill>
          </p:spPr>
          <p:txBody>
            <a:bodyPr/>
            <a:lstStyle/>
            <a:p>
              <a:endParaRPr lang="tr-TR"/>
            </a:p>
          </p:txBody>
        </p:sp>
        <p:sp>
          <p:nvSpPr>
            <p:cNvPr id="5" name="TextBox 5"/>
            <p:cNvSpPr txBox="1"/>
            <p:nvPr/>
          </p:nvSpPr>
          <p:spPr>
            <a:xfrm>
              <a:off x="0" y="-38100"/>
              <a:ext cx="3503434" cy="112456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583203" y="3010719"/>
            <a:ext cx="3134491" cy="855649"/>
            <a:chOff x="0" y="0"/>
            <a:chExt cx="3980048" cy="1086468"/>
          </a:xfrm>
        </p:grpSpPr>
        <p:sp>
          <p:nvSpPr>
            <p:cNvPr id="7" name="Freeform 7"/>
            <p:cNvSpPr/>
            <p:nvPr/>
          </p:nvSpPr>
          <p:spPr>
            <a:xfrm>
              <a:off x="0" y="0"/>
              <a:ext cx="3980048" cy="1086468"/>
            </a:xfrm>
            <a:custGeom>
              <a:avLst/>
              <a:gdLst/>
              <a:ahLst/>
              <a:cxnLst/>
              <a:rect l="l" t="t" r="r" b="b"/>
              <a:pathLst>
                <a:path w="3980048" h="1086468">
                  <a:moveTo>
                    <a:pt x="0" y="0"/>
                  </a:moveTo>
                  <a:lnTo>
                    <a:pt x="3980048" y="0"/>
                  </a:lnTo>
                  <a:lnTo>
                    <a:pt x="3980048" y="1086468"/>
                  </a:lnTo>
                  <a:lnTo>
                    <a:pt x="0" y="1086468"/>
                  </a:lnTo>
                  <a:close/>
                </a:path>
              </a:pathLst>
            </a:custGeom>
            <a:solidFill>
              <a:srgbClr val="C29DD1">
                <a:alpha val="80000"/>
              </a:srgbClr>
            </a:solidFill>
          </p:spPr>
          <p:txBody>
            <a:bodyPr/>
            <a:lstStyle/>
            <a:p>
              <a:endParaRPr lang="tr-TR"/>
            </a:p>
          </p:txBody>
        </p:sp>
        <p:sp>
          <p:nvSpPr>
            <p:cNvPr id="8" name="TextBox 8"/>
            <p:cNvSpPr txBox="1"/>
            <p:nvPr/>
          </p:nvSpPr>
          <p:spPr>
            <a:xfrm>
              <a:off x="0" y="-38100"/>
              <a:ext cx="3980048" cy="1124568"/>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0800000">
            <a:off x="1600025" y="4001597"/>
            <a:ext cx="7077109" cy="5041990"/>
            <a:chOff x="0" y="0"/>
            <a:chExt cx="4041370" cy="2879219"/>
          </a:xfrm>
        </p:grpSpPr>
        <p:sp>
          <p:nvSpPr>
            <p:cNvPr id="10" name="Freeform 10"/>
            <p:cNvSpPr/>
            <p:nvPr/>
          </p:nvSpPr>
          <p:spPr>
            <a:xfrm>
              <a:off x="-2540" y="-5080"/>
              <a:ext cx="4051530" cy="2888109"/>
            </a:xfrm>
            <a:custGeom>
              <a:avLst/>
              <a:gdLst/>
              <a:ahLst/>
              <a:cxnLst/>
              <a:rect l="l" t="t" r="r" b="b"/>
              <a:pathLst>
                <a:path w="4051530" h="2888109">
                  <a:moveTo>
                    <a:pt x="4017837" y="16065"/>
                  </a:moveTo>
                  <a:lnTo>
                    <a:pt x="4003931" y="16065"/>
                  </a:lnTo>
                  <a:cubicBezTo>
                    <a:pt x="3673669" y="16065"/>
                    <a:pt x="3343406" y="18506"/>
                    <a:pt x="3014882" y="20947"/>
                  </a:cubicBezTo>
                  <a:cubicBezTo>
                    <a:pt x="2429100" y="25829"/>
                    <a:pt x="1841581" y="33152"/>
                    <a:pt x="1255799" y="34373"/>
                  </a:cubicBezTo>
                  <a:cubicBezTo>
                    <a:pt x="1028092" y="34373"/>
                    <a:pt x="800385" y="25829"/>
                    <a:pt x="572677" y="16065"/>
                  </a:cubicBezTo>
                  <a:cubicBezTo>
                    <a:pt x="384949" y="7521"/>
                    <a:pt x="193745" y="0"/>
                    <a:pt x="6016" y="9962"/>
                  </a:cubicBezTo>
                  <a:cubicBezTo>
                    <a:pt x="7755" y="202805"/>
                    <a:pt x="9493" y="395648"/>
                    <a:pt x="12969" y="587271"/>
                  </a:cubicBezTo>
                  <a:cubicBezTo>
                    <a:pt x="18184" y="1015675"/>
                    <a:pt x="26875" y="1444079"/>
                    <a:pt x="21660" y="1872484"/>
                  </a:cubicBezTo>
                  <a:cubicBezTo>
                    <a:pt x="19922" y="2084855"/>
                    <a:pt x="7755" y="2297227"/>
                    <a:pt x="2540" y="2509598"/>
                  </a:cubicBezTo>
                  <a:cubicBezTo>
                    <a:pt x="0" y="2624327"/>
                    <a:pt x="12969" y="2739057"/>
                    <a:pt x="23399" y="2852566"/>
                  </a:cubicBezTo>
                  <a:cubicBezTo>
                    <a:pt x="105095" y="2847683"/>
                    <a:pt x="188530" y="2851345"/>
                    <a:pt x="268488" y="2856227"/>
                  </a:cubicBezTo>
                  <a:cubicBezTo>
                    <a:pt x="391902" y="2863550"/>
                    <a:pt x="513578" y="2872094"/>
                    <a:pt x="636992" y="2875756"/>
                  </a:cubicBezTo>
                  <a:cubicBezTo>
                    <a:pt x="1207129" y="2888109"/>
                    <a:pt x="1779005" y="2880638"/>
                    <a:pt x="2349142" y="2870873"/>
                  </a:cubicBezTo>
                  <a:cubicBezTo>
                    <a:pt x="2910588" y="2859889"/>
                    <a:pt x="3473773" y="2847683"/>
                    <a:pt x="4036958" y="2846463"/>
                  </a:cubicBezTo>
                  <a:cubicBezTo>
                    <a:pt x="4026528" y="2685354"/>
                    <a:pt x="4014361" y="2524244"/>
                    <a:pt x="4007408" y="2361914"/>
                  </a:cubicBezTo>
                  <a:cubicBezTo>
                    <a:pt x="3990025" y="1955480"/>
                    <a:pt x="4014361" y="1550265"/>
                    <a:pt x="4030005" y="1143830"/>
                  </a:cubicBezTo>
                  <a:cubicBezTo>
                    <a:pt x="4045180" y="769129"/>
                    <a:pt x="4051530" y="391986"/>
                    <a:pt x="4017837" y="16065"/>
                  </a:cubicBezTo>
                  <a:close/>
                </a:path>
              </a:pathLst>
            </a:custGeom>
            <a:solidFill>
              <a:srgbClr val="FFD159">
                <a:alpha val="80000"/>
              </a:srgbClr>
            </a:solidFill>
            <a:ln w="12700">
              <a:solidFill>
                <a:srgbClr val="000000"/>
              </a:solidFill>
            </a:ln>
          </p:spPr>
          <p:txBody>
            <a:bodyPr/>
            <a:lstStyle/>
            <a:p>
              <a:endParaRPr lang="tr-TR"/>
            </a:p>
          </p:txBody>
        </p:sp>
      </p:grpSp>
      <p:grpSp>
        <p:nvGrpSpPr>
          <p:cNvPr id="11" name="Group 11"/>
          <p:cNvGrpSpPr/>
          <p:nvPr/>
        </p:nvGrpSpPr>
        <p:grpSpPr>
          <a:xfrm>
            <a:off x="9511736" y="4188564"/>
            <a:ext cx="7145236" cy="5069736"/>
            <a:chOff x="0" y="0"/>
            <a:chExt cx="4080274" cy="2895063"/>
          </a:xfrm>
        </p:grpSpPr>
        <p:sp>
          <p:nvSpPr>
            <p:cNvPr id="12" name="Freeform 12"/>
            <p:cNvSpPr/>
            <p:nvPr/>
          </p:nvSpPr>
          <p:spPr>
            <a:xfrm>
              <a:off x="-2540" y="-5080"/>
              <a:ext cx="4090434" cy="2903953"/>
            </a:xfrm>
            <a:custGeom>
              <a:avLst/>
              <a:gdLst/>
              <a:ahLst/>
              <a:cxnLst/>
              <a:rect l="l" t="t" r="r" b="b"/>
              <a:pathLst>
                <a:path w="4090434" h="2903953">
                  <a:moveTo>
                    <a:pt x="4056489" y="16125"/>
                  </a:moveTo>
                  <a:lnTo>
                    <a:pt x="4042450" y="16125"/>
                  </a:lnTo>
                  <a:cubicBezTo>
                    <a:pt x="3709008" y="16125"/>
                    <a:pt x="3375566" y="18580"/>
                    <a:pt x="3043880" y="21034"/>
                  </a:cubicBezTo>
                  <a:cubicBezTo>
                    <a:pt x="2452459" y="25943"/>
                    <a:pt x="1859284" y="33307"/>
                    <a:pt x="1267864" y="34534"/>
                  </a:cubicBezTo>
                  <a:cubicBezTo>
                    <a:pt x="1037964" y="34534"/>
                    <a:pt x="808065" y="25943"/>
                    <a:pt x="578166" y="16125"/>
                  </a:cubicBezTo>
                  <a:cubicBezTo>
                    <a:pt x="388630" y="7534"/>
                    <a:pt x="195585" y="0"/>
                    <a:pt x="6050" y="9989"/>
                  </a:cubicBezTo>
                  <a:cubicBezTo>
                    <a:pt x="7805" y="203893"/>
                    <a:pt x="9560" y="397797"/>
                    <a:pt x="13070" y="590474"/>
                  </a:cubicBezTo>
                  <a:cubicBezTo>
                    <a:pt x="18335" y="1021236"/>
                    <a:pt x="27109" y="1451998"/>
                    <a:pt x="21845" y="1882760"/>
                  </a:cubicBezTo>
                  <a:cubicBezTo>
                    <a:pt x="20090" y="2096300"/>
                    <a:pt x="7805" y="2309840"/>
                    <a:pt x="2540" y="2523380"/>
                  </a:cubicBezTo>
                  <a:cubicBezTo>
                    <a:pt x="0" y="2638741"/>
                    <a:pt x="13070" y="2754102"/>
                    <a:pt x="23599" y="2868235"/>
                  </a:cubicBezTo>
                  <a:cubicBezTo>
                    <a:pt x="106082" y="2863326"/>
                    <a:pt x="190320" y="2867008"/>
                    <a:pt x="271048" y="2871917"/>
                  </a:cubicBezTo>
                  <a:cubicBezTo>
                    <a:pt x="395650" y="2879280"/>
                    <a:pt x="518497" y="2887871"/>
                    <a:pt x="643099" y="2891553"/>
                  </a:cubicBezTo>
                  <a:cubicBezTo>
                    <a:pt x="1218725" y="2903953"/>
                    <a:pt x="1796106" y="2896461"/>
                    <a:pt x="2371731" y="2886644"/>
                  </a:cubicBezTo>
                  <a:cubicBezTo>
                    <a:pt x="2938582" y="2875598"/>
                    <a:pt x="3507188" y="2863326"/>
                    <a:pt x="4075794" y="2862099"/>
                  </a:cubicBezTo>
                  <a:cubicBezTo>
                    <a:pt x="4065264" y="2700103"/>
                    <a:pt x="4052980" y="2538107"/>
                    <a:pt x="4045960" y="2374884"/>
                  </a:cubicBezTo>
                  <a:cubicBezTo>
                    <a:pt x="4028410" y="1966212"/>
                    <a:pt x="4052980" y="1558768"/>
                    <a:pt x="4068774" y="1150097"/>
                  </a:cubicBezTo>
                  <a:cubicBezTo>
                    <a:pt x="4084084" y="773333"/>
                    <a:pt x="4090434" y="394116"/>
                    <a:pt x="4056489" y="16125"/>
                  </a:cubicBezTo>
                  <a:close/>
                </a:path>
              </a:pathLst>
            </a:custGeom>
            <a:solidFill>
              <a:srgbClr val="FFD159">
                <a:alpha val="80000"/>
              </a:srgbClr>
            </a:solidFill>
            <a:ln w="12700" cap="sq">
              <a:solidFill>
                <a:srgbClr val="000000"/>
              </a:solidFill>
              <a:prstDash val="solid"/>
              <a:miter/>
            </a:ln>
          </p:spPr>
          <p:txBody>
            <a:bodyPr/>
            <a:lstStyle/>
            <a:p>
              <a:endParaRPr lang="tr-TR"/>
            </a:p>
          </p:txBody>
        </p:sp>
      </p:grpSp>
      <p:sp>
        <p:nvSpPr>
          <p:cNvPr id="13" name="Freeform 13"/>
          <p:cNvSpPr/>
          <p:nvPr/>
        </p:nvSpPr>
        <p:spPr>
          <a:xfrm rot="-10380834">
            <a:off x="221053" y="210940"/>
            <a:ext cx="2152336" cy="2201878"/>
          </a:xfrm>
          <a:custGeom>
            <a:avLst/>
            <a:gdLst/>
            <a:ahLst/>
            <a:cxnLst/>
            <a:rect l="l" t="t" r="r" b="b"/>
            <a:pathLst>
              <a:path w="2152336" h="2201878">
                <a:moveTo>
                  <a:pt x="0" y="0"/>
                </a:moveTo>
                <a:lnTo>
                  <a:pt x="2152336" y="0"/>
                </a:lnTo>
                <a:lnTo>
                  <a:pt x="2152336" y="2201879"/>
                </a:lnTo>
                <a:lnTo>
                  <a:pt x="0" y="220187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tr-TR"/>
          </a:p>
        </p:txBody>
      </p:sp>
      <p:sp>
        <p:nvSpPr>
          <p:cNvPr id="14" name="TextBox 14"/>
          <p:cNvSpPr txBox="1"/>
          <p:nvPr/>
        </p:nvSpPr>
        <p:spPr>
          <a:xfrm>
            <a:off x="2806926" y="567580"/>
            <a:ext cx="13322026" cy="658496"/>
          </a:xfrm>
          <a:prstGeom prst="rect">
            <a:avLst/>
          </a:prstGeom>
        </p:spPr>
        <p:txBody>
          <a:bodyPr lIns="0" tIns="0" rIns="0" bIns="0" rtlCol="0" anchor="t">
            <a:spAutoFit/>
          </a:bodyPr>
          <a:lstStyle/>
          <a:p>
            <a:pPr marL="0" lvl="0" indent="0" algn="l">
              <a:lnSpc>
                <a:spcPts val="5060"/>
              </a:lnSpc>
              <a:spcBef>
                <a:spcPct val="0"/>
              </a:spcBef>
            </a:pPr>
            <a:r>
              <a:rPr lang="en-US" sz="4600" spc="-82">
                <a:solidFill>
                  <a:srgbClr val="1C1D15"/>
                </a:solidFill>
                <a:latin typeface="Fraunces Semi-Bold"/>
              </a:rPr>
              <a:t>MUHASEBE VE FİNANSMAN ALANI </a:t>
            </a:r>
          </a:p>
        </p:txBody>
      </p:sp>
      <p:sp>
        <p:nvSpPr>
          <p:cNvPr id="15" name="TextBox 15"/>
          <p:cNvSpPr txBox="1"/>
          <p:nvPr/>
        </p:nvSpPr>
        <p:spPr>
          <a:xfrm>
            <a:off x="2102112" y="3311305"/>
            <a:ext cx="1990540" cy="320350"/>
          </a:xfrm>
          <a:prstGeom prst="rect">
            <a:avLst/>
          </a:prstGeom>
        </p:spPr>
        <p:txBody>
          <a:bodyPr lIns="0" tIns="0" rIns="0" bIns="0" rtlCol="0" anchor="t">
            <a:spAutoFit/>
          </a:bodyPr>
          <a:lstStyle/>
          <a:p>
            <a:pPr>
              <a:lnSpc>
                <a:spcPts val="2549"/>
              </a:lnSpc>
            </a:pPr>
            <a:r>
              <a:rPr lang="en-US" sz="2602">
                <a:solidFill>
                  <a:srgbClr val="1C1D15"/>
                </a:solidFill>
                <a:latin typeface="Open Sauce Bold"/>
              </a:rPr>
              <a:t>AMACI</a:t>
            </a:r>
          </a:p>
        </p:txBody>
      </p:sp>
      <p:sp>
        <p:nvSpPr>
          <p:cNvPr id="16" name="TextBox 16"/>
          <p:cNvSpPr txBox="1"/>
          <p:nvPr/>
        </p:nvSpPr>
        <p:spPr>
          <a:xfrm rot="26173">
            <a:off x="10029331" y="3312635"/>
            <a:ext cx="2339693" cy="320350"/>
          </a:xfrm>
          <a:prstGeom prst="rect">
            <a:avLst/>
          </a:prstGeom>
        </p:spPr>
        <p:txBody>
          <a:bodyPr lIns="0" tIns="0" rIns="0" bIns="0" rtlCol="0" anchor="t">
            <a:spAutoFit/>
          </a:bodyPr>
          <a:lstStyle/>
          <a:p>
            <a:pPr>
              <a:lnSpc>
                <a:spcPts val="2549"/>
              </a:lnSpc>
            </a:pPr>
            <a:r>
              <a:rPr lang="en-US" sz="2602">
                <a:solidFill>
                  <a:srgbClr val="1C1D15"/>
                </a:solidFill>
                <a:latin typeface="Open Sauce Bold"/>
              </a:rPr>
              <a:t>DALLAR</a:t>
            </a:r>
          </a:p>
        </p:txBody>
      </p:sp>
      <p:sp>
        <p:nvSpPr>
          <p:cNvPr id="17" name="TextBox 17"/>
          <p:cNvSpPr txBox="1"/>
          <p:nvPr/>
        </p:nvSpPr>
        <p:spPr>
          <a:xfrm>
            <a:off x="10039757" y="4858534"/>
            <a:ext cx="6089195" cy="1054143"/>
          </a:xfrm>
          <a:prstGeom prst="rect">
            <a:avLst/>
          </a:prstGeom>
        </p:spPr>
        <p:txBody>
          <a:bodyPr lIns="0" tIns="0" rIns="0" bIns="0" rtlCol="0" anchor="t">
            <a:spAutoFit/>
          </a:bodyPr>
          <a:lstStyle/>
          <a:p>
            <a:pPr marL="604955" lvl="1" indent="-302478">
              <a:lnSpc>
                <a:spcPts val="4287"/>
              </a:lnSpc>
              <a:buFont typeface="Arial"/>
              <a:buChar char="•"/>
            </a:pPr>
            <a:r>
              <a:rPr lang="en-US" sz="2802">
                <a:solidFill>
                  <a:srgbClr val="1C1D15"/>
                </a:solidFill>
                <a:latin typeface="Open Sauce Semi-Bold"/>
              </a:rPr>
              <a:t>Muhasebe</a:t>
            </a:r>
          </a:p>
          <a:p>
            <a:pPr marL="604955" lvl="1" indent="-302478">
              <a:lnSpc>
                <a:spcPts val="4287"/>
              </a:lnSpc>
              <a:buFont typeface="Arial"/>
              <a:buChar char="•"/>
            </a:pPr>
            <a:r>
              <a:rPr lang="en-US" sz="2802">
                <a:solidFill>
                  <a:srgbClr val="1C1D15"/>
                </a:solidFill>
                <a:latin typeface="Open Sauce Semi-Bold"/>
              </a:rPr>
              <a:t>Dış Ticaret.</a:t>
            </a:r>
          </a:p>
        </p:txBody>
      </p:sp>
      <p:grpSp>
        <p:nvGrpSpPr>
          <p:cNvPr id="18" name="Group 18"/>
          <p:cNvGrpSpPr/>
          <p:nvPr/>
        </p:nvGrpSpPr>
        <p:grpSpPr>
          <a:xfrm>
            <a:off x="17473222" y="9467924"/>
            <a:ext cx="543705" cy="552303"/>
            <a:chOff x="0" y="0"/>
            <a:chExt cx="846253" cy="859634"/>
          </a:xfrm>
        </p:grpSpPr>
        <p:sp>
          <p:nvSpPr>
            <p:cNvPr id="19" name="Freeform 19"/>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20" name="TextBox 20"/>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rot="26173">
            <a:off x="17529070" y="9629287"/>
            <a:ext cx="442535" cy="307777"/>
          </a:xfrm>
          <a:prstGeom prst="rect">
            <a:avLst/>
          </a:prstGeom>
        </p:spPr>
        <p:txBody>
          <a:bodyPr lIns="0" tIns="0" rIns="0" bIns="0" rtlCol="0" anchor="t">
            <a:spAutoFit/>
          </a:bodyPr>
          <a:lstStyle/>
          <a:p>
            <a:pPr algn="ctr">
              <a:lnSpc>
                <a:spcPts val="2355"/>
              </a:lnSpc>
            </a:pPr>
            <a:r>
              <a:rPr lang="tr-TR" sz="2403" dirty="0">
                <a:solidFill>
                  <a:srgbClr val="1C1D15"/>
                </a:solidFill>
                <a:latin typeface="Source Serif Pro Bold"/>
              </a:rPr>
              <a:t>40</a:t>
            </a:r>
            <a:endParaRPr lang="en-US" sz="2403" dirty="0">
              <a:solidFill>
                <a:srgbClr val="1C1D15"/>
              </a:solidFill>
              <a:latin typeface="Source Serif Pro Bold"/>
            </a:endParaRPr>
          </a:p>
        </p:txBody>
      </p:sp>
      <p:sp>
        <p:nvSpPr>
          <p:cNvPr id="22" name="Freeform 22"/>
          <p:cNvSpPr/>
          <p:nvPr/>
        </p:nvSpPr>
        <p:spPr>
          <a:xfrm rot="-9393037" flipH="1">
            <a:off x="15528325" y="-1366037"/>
            <a:ext cx="6881415" cy="3791034"/>
          </a:xfrm>
          <a:custGeom>
            <a:avLst/>
            <a:gdLst/>
            <a:ahLst/>
            <a:cxnLst/>
            <a:rect l="l" t="t" r="r" b="b"/>
            <a:pathLst>
              <a:path w="6881415" h="3791034">
                <a:moveTo>
                  <a:pt x="6881416" y="0"/>
                </a:moveTo>
                <a:lnTo>
                  <a:pt x="0" y="0"/>
                </a:lnTo>
                <a:lnTo>
                  <a:pt x="0" y="3791034"/>
                </a:lnTo>
                <a:lnTo>
                  <a:pt x="6881416" y="3791034"/>
                </a:lnTo>
                <a:lnTo>
                  <a:pt x="6881416"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txBody>
          <a:bodyPr/>
          <a:lstStyle/>
          <a:p>
            <a:endParaRPr lang="tr-TR"/>
          </a:p>
        </p:txBody>
      </p:sp>
      <p:sp>
        <p:nvSpPr>
          <p:cNvPr id="23" name="Freeform 23"/>
          <p:cNvSpPr/>
          <p:nvPr/>
        </p:nvSpPr>
        <p:spPr>
          <a:xfrm rot="-9053767">
            <a:off x="-2941474" y="8570392"/>
            <a:ext cx="6325643" cy="2134905"/>
          </a:xfrm>
          <a:custGeom>
            <a:avLst/>
            <a:gdLst/>
            <a:ahLst/>
            <a:cxnLst/>
            <a:rect l="l" t="t" r="r" b="b"/>
            <a:pathLst>
              <a:path w="6325643" h="2134905">
                <a:moveTo>
                  <a:pt x="0" y="0"/>
                </a:moveTo>
                <a:lnTo>
                  <a:pt x="6325644" y="0"/>
                </a:lnTo>
                <a:lnTo>
                  <a:pt x="6325644" y="2134905"/>
                </a:lnTo>
                <a:lnTo>
                  <a:pt x="0" y="213490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tr-TR"/>
          </a:p>
        </p:txBody>
      </p:sp>
      <p:sp>
        <p:nvSpPr>
          <p:cNvPr id="24" name="TextBox 24"/>
          <p:cNvSpPr txBox="1"/>
          <p:nvPr/>
        </p:nvSpPr>
        <p:spPr>
          <a:xfrm>
            <a:off x="1655979" y="4256893"/>
            <a:ext cx="6735830" cy="3225843"/>
          </a:xfrm>
          <a:prstGeom prst="rect">
            <a:avLst/>
          </a:prstGeom>
        </p:spPr>
        <p:txBody>
          <a:bodyPr lIns="0" tIns="0" rIns="0" bIns="0" rtlCol="0" anchor="t">
            <a:spAutoFit/>
          </a:bodyPr>
          <a:lstStyle/>
          <a:p>
            <a:pPr marL="604955" lvl="1" indent="-302478" algn="l">
              <a:lnSpc>
                <a:spcPts val="4287"/>
              </a:lnSpc>
              <a:spcBef>
                <a:spcPct val="0"/>
              </a:spcBef>
              <a:buFont typeface="Arial"/>
              <a:buChar char="•"/>
            </a:pPr>
            <a:r>
              <a:rPr lang="en-US" sz="2802" u="none" strike="noStrike">
                <a:solidFill>
                  <a:srgbClr val="1C1D15"/>
                </a:solidFill>
                <a:latin typeface="Open Sauce Semi-Bold"/>
              </a:rPr>
              <a:t>işletmelerin parasal nitelikteki işlemlerini, muhasebe kurallarına, gerçeklere ve yasalara uygun olarak kayıt altına alan, kayıt sonuçlarını anlamlı hale getirip ilgililere sunmaktır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8000">
            <a:off x="3968613" y="-4018398"/>
            <a:ext cx="10350774" cy="18323797"/>
          </a:xfrm>
          <a:custGeom>
            <a:avLst/>
            <a:gdLst/>
            <a:ahLst/>
            <a:cxnLst/>
            <a:rect l="l" t="t" r="r" b="b"/>
            <a:pathLst>
              <a:path w="10350774" h="18323797">
                <a:moveTo>
                  <a:pt x="10286937" y="0"/>
                </a:moveTo>
                <a:lnTo>
                  <a:pt x="10350774" y="18287888"/>
                </a:lnTo>
                <a:lnTo>
                  <a:pt x="63837" y="18323796"/>
                </a:lnTo>
                <a:lnTo>
                  <a:pt x="0" y="35908"/>
                </a:lnTo>
                <a:lnTo>
                  <a:pt x="10286937" y="0"/>
                </a:lnTo>
                <a:close/>
              </a:path>
            </a:pathLst>
          </a:custGeom>
          <a:blipFill>
            <a:blip r:embed="rId2"/>
            <a:stretch>
              <a:fillRect l="-20946" t="-48" r="-20494" b="-372"/>
            </a:stretch>
          </a:blipFill>
        </p:spPr>
        <p:txBody>
          <a:bodyPr/>
          <a:lstStyle/>
          <a:p>
            <a:endParaRPr lang="tr-TR"/>
          </a:p>
        </p:txBody>
      </p:sp>
      <p:sp>
        <p:nvSpPr>
          <p:cNvPr id="3" name="Freeform 3"/>
          <p:cNvSpPr/>
          <p:nvPr/>
        </p:nvSpPr>
        <p:spPr>
          <a:xfrm>
            <a:off x="15785967" y="551114"/>
            <a:ext cx="1640226" cy="1797060"/>
          </a:xfrm>
          <a:custGeom>
            <a:avLst/>
            <a:gdLst/>
            <a:ahLst/>
            <a:cxnLst/>
            <a:rect l="l" t="t" r="r" b="b"/>
            <a:pathLst>
              <a:path w="1640226" h="1797060">
                <a:moveTo>
                  <a:pt x="0" y="0"/>
                </a:moveTo>
                <a:lnTo>
                  <a:pt x="1640225" y="0"/>
                </a:lnTo>
                <a:lnTo>
                  <a:pt x="1640225" y="1797060"/>
                </a:lnTo>
                <a:lnTo>
                  <a:pt x="0" y="1797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tr-TR"/>
          </a:p>
        </p:txBody>
      </p:sp>
      <p:sp>
        <p:nvSpPr>
          <p:cNvPr id="4" name="Freeform 4"/>
          <p:cNvSpPr/>
          <p:nvPr/>
        </p:nvSpPr>
        <p:spPr>
          <a:xfrm rot="4016787" flipH="1">
            <a:off x="-601228" y="-1740024"/>
            <a:ext cx="2827990" cy="4114800"/>
          </a:xfrm>
          <a:custGeom>
            <a:avLst/>
            <a:gdLst/>
            <a:ahLst/>
            <a:cxnLst/>
            <a:rect l="l" t="t" r="r" b="b"/>
            <a:pathLst>
              <a:path w="2827990" h="4114800">
                <a:moveTo>
                  <a:pt x="2827990" y="0"/>
                </a:moveTo>
                <a:lnTo>
                  <a:pt x="0" y="0"/>
                </a:lnTo>
                <a:lnTo>
                  <a:pt x="0" y="4114800"/>
                </a:lnTo>
                <a:lnTo>
                  <a:pt x="2827990" y="4114800"/>
                </a:lnTo>
                <a:lnTo>
                  <a:pt x="282799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tr-TR"/>
          </a:p>
        </p:txBody>
      </p:sp>
      <p:sp>
        <p:nvSpPr>
          <p:cNvPr id="5" name="Freeform 5"/>
          <p:cNvSpPr/>
          <p:nvPr/>
        </p:nvSpPr>
        <p:spPr>
          <a:xfrm rot="-745987">
            <a:off x="14384488" y="8121501"/>
            <a:ext cx="7320682" cy="4033030"/>
          </a:xfrm>
          <a:custGeom>
            <a:avLst/>
            <a:gdLst/>
            <a:ahLst/>
            <a:cxnLst/>
            <a:rect l="l" t="t" r="r" b="b"/>
            <a:pathLst>
              <a:path w="7320682" h="4033030">
                <a:moveTo>
                  <a:pt x="0" y="0"/>
                </a:moveTo>
                <a:lnTo>
                  <a:pt x="7320682" y="0"/>
                </a:lnTo>
                <a:lnTo>
                  <a:pt x="7320682" y="4033030"/>
                </a:lnTo>
                <a:lnTo>
                  <a:pt x="0" y="40330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tr-TR"/>
          </a:p>
        </p:txBody>
      </p:sp>
      <p:sp>
        <p:nvSpPr>
          <p:cNvPr id="6" name="Freeform 6"/>
          <p:cNvSpPr/>
          <p:nvPr/>
        </p:nvSpPr>
        <p:spPr>
          <a:xfrm>
            <a:off x="1028700" y="2016558"/>
            <a:ext cx="14984972" cy="7764306"/>
          </a:xfrm>
          <a:custGeom>
            <a:avLst/>
            <a:gdLst/>
            <a:ahLst/>
            <a:cxnLst/>
            <a:rect l="l" t="t" r="r" b="b"/>
            <a:pathLst>
              <a:path w="14984972" h="7764306">
                <a:moveTo>
                  <a:pt x="0" y="0"/>
                </a:moveTo>
                <a:lnTo>
                  <a:pt x="14984972" y="0"/>
                </a:lnTo>
                <a:lnTo>
                  <a:pt x="14984972" y="7764306"/>
                </a:lnTo>
                <a:lnTo>
                  <a:pt x="0" y="7764306"/>
                </a:lnTo>
                <a:lnTo>
                  <a:pt x="0" y="0"/>
                </a:lnTo>
                <a:close/>
              </a:path>
            </a:pathLst>
          </a:custGeom>
          <a:blipFill>
            <a:blip r:embed="rId9"/>
            <a:stretch>
              <a:fillRect/>
            </a:stretch>
          </a:blipFill>
        </p:spPr>
        <p:txBody>
          <a:bodyPr/>
          <a:lstStyle/>
          <a:p>
            <a:endParaRPr lang="tr-TR"/>
          </a:p>
        </p:txBody>
      </p:sp>
      <p:sp>
        <p:nvSpPr>
          <p:cNvPr id="7" name="TextBox 7"/>
          <p:cNvSpPr txBox="1"/>
          <p:nvPr/>
        </p:nvSpPr>
        <p:spPr>
          <a:xfrm>
            <a:off x="2649261" y="639730"/>
            <a:ext cx="9815584" cy="680085"/>
          </a:xfrm>
          <a:prstGeom prst="rect">
            <a:avLst/>
          </a:prstGeom>
        </p:spPr>
        <p:txBody>
          <a:bodyPr lIns="0" tIns="0" rIns="0" bIns="0" rtlCol="0" anchor="t">
            <a:spAutoFit/>
          </a:bodyPr>
          <a:lstStyle/>
          <a:p>
            <a:pPr>
              <a:lnSpc>
                <a:spcPts val="5279"/>
              </a:lnSpc>
            </a:pPr>
            <a:r>
              <a:rPr lang="en-US" sz="4799" spc="-86">
                <a:solidFill>
                  <a:srgbClr val="1C1D15"/>
                </a:solidFill>
                <a:latin typeface="Fraunces Semi-Bold"/>
              </a:rPr>
              <a:t>ÇALIŞMA ALANLARI</a:t>
            </a:r>
          </a:p>
        </p:txBody>
      </p:sp>
      <p:grpSp>
        <p:nvGrpSpPr>
          <p:cNvPr id="8" name="Group 13"/>
          <p:cNvGrpSpPr/>
          <p:nvPr/>
        </p:nvGrpSpPr>
        <p:grpSpPr>
          <a:xfrm>
            <a:off x="17473222" y="9467924"/>
            <a:ext cx="543705" cy="552303"/>
            <a:chOff x="0" y="0"/>
            <a:chExt cx="846253" cy="859634"/>
          </a:xfrm>
        </p:grpSpPr>
        <p:sp>
          <p:nvSpPr>
            <p:cNvPr id="9" name="Freeform 14"/>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10" name="TextBox 15"/>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11" name="TextBox 22"/>
          <p:cNvSpPr txBox="1"/>
          <p:nvPr/>
        </p:nvSpPr>
        <p:spPr>
          <a:xfrm rot="26173">
            <a:off x="17529070" y="9621561"/>
            <a:ext cx="442535" cy="323230"/>
          </a:xfrm>
          <a:prstGeom prst="rect">
            <a:avLst/>
          </a:prstGeom>
        </p:spPr>
        <p:txBody>
          <a:bodyPr lIns="0" tIns="0" rIns="0" bIns="0" rtlCol="0" anchor="t">
            <a:spAutoFit/>
          </a:bodyPr>
          <a:lstStyle/>
          <a:p>
            <a:pPr algn="ctr">
              <a:lnSpc>
                <a:spcPts val="2355"/>
              </a:lnSpc>
            </a:pPr>
            <a:r>
              <a:rPr lang="tr-TR" sz="2403" dirty="0">
                <a:solidFill>
                  <a:srgbClr val="1C1D15"/>
                </a:solidFill>
                <a:latin typeface="Source Serif Pro Bold"/>
              </a:rPr>
              <a:t>41</a:t>
            </a:r>
            <a:endParaRPr lang="en-US" sz="2403" dirty="0">
              <a:solidFill>
                <a:srgbClr val="1C1D15"/>
              </a:solidFill>
              <a:latin typeface="Source Serif Pro Bo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8000">
            <a:off x="3968613" y="-4018398"/>
            <a:ext cx="10350774" cy="18323797"/>
          </a:xfrm>
          <a:custGeom>
            <a:avLst/>
            <a:gdLst/>
            <a:ahLst/>
            <a:cxnLst/>
            <a:rect l="l" t="t" r="r" b="b"/>
            <a:pathLst>
              <a:path w="10350774" h="18323797">
                <a:moveTo>
                  <a:pt x="10286937" y="0"/>
                </a:moveTo>
                <a:lnTo>
                  <a:pt x="10350774" y="18287888"/>
                </a:lnTo>
                <a:lnTo>
                  <a:pt x="63837" y="18323796"/>
                </a:lnTo>
                <a:lnTo>
                  <a:pt x="0" y="35908"/>
                </a:lnTo>
                <a:lnTo>
                  <a:pt x="10286937" y="0"/>
                </a:lnTo>
                <a:close/>
              </a:path>
            </a:pathLst>
          </a:custGeom>
          <a:blipFill>
            <a:blip r:embed="rId2"/>
            <a:stretch>
              <a:fillRect l="-20946" t="-48" r="-20494" b="-372"/>
            </a:stretch>
          </a:blipFill>
        </p:spPr>
        <p:txBody>
          <a:bodyPr/>
          <a:lstStyle/>
          <a:p>
            <a:endParaRPr lang="tr-TR"/>
          </a:p>
        </p:txBody>
      </p:sp>
      <p:grpSp>
        <p:nvGrpSpPr>
          <p:cNvPr id="3" name="Group 3"/>
          <p:cNvGrpSpPr/>
          <p:nvPr/>
        </p:nvGrpSpPr>
        <p:grpSpPr>
          <a:xfrm>
            <a:off x="17473222" y="9467924"/>
            <a:ext cx="543705" cy="552303"/>
            <a:chOff x="0" y="0"/>
            <a:chExt cx="846253" cy="859634"/>
          </a:xfrm>
        </p:grpSpPr>
        <p:sp>
          <p:nvSpPr>
            <p:cNvPr id="4" name="Freeform 4"/>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5" name="TextBox 5"/>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144829">
            <a:off x="13524474" y="1094811"/>
            <a:ext cx="3721207" cy="6146137"/>
          </a:xfrm>
          <a:custGeom>
            <a:avLst/>
            <a:gdLst/>
            <a:ahLst/>
            <a:cxnLst/>
            <a:rect l="l" t="t" r="r" b="b"/>
            <a:pathLst>
              <a:path w="3721207" h="6146137">
                <a:moveTo>
                  <a:pt x="0" y="0"/>
                </a:moveTo>
                <a:lnTo>
                  <a:pt x="3721207" y="0"/>
                </a:lnTo>
                <a:lnTo>
                  <a:pt x="3721207" y="6146137"/>
                </a:lnTo>
                <a:lnTo>
                  <a:pt x="0" y="6146137"/>
                </a:lnTo>
                <a:lnTo>
                  <a:pt x="0" y="0"/>
                </a:lnTo>
                <a:close/>
              </a:path>
            </a:pathLst>
          </a:custGeom>
          <a:blipFill>
            <a:blip r:embed="rId3">
              <a:alphaModFix amt="80000"/>
              <a:extLst>
                <a:ext uri="{96DAC541-7B7A-43D3-8B79-37D633B846F1}">
                  <asvg:svgBlip xmlns:asvg="http://schemas.microsoft.com/office/drawing/2016/SVG/main" xmlns="" r:embed="rId4"/>
                </a:ext>
              </a:extLst>
            </a:blip>
            <a:stretch>
              <a:fillRect/>
            </a:stretch>
          </a:blipFill>
          <a:ln cap="sq">
            <a:noFill/>
            <a:prstDash val="solid"/>
            <a:miter/>
          </a:ln>
        </p:spPr>
        <p:txBody>
          <a:bodyPr/>
          <a:lstStyle/>
          <a:p>
            <a:endParaRPr lang="tr-TR"/>
          </a:p>
        </p:txBody>
      </p:sp>
      <p:sp>
        <p:nvSpPr>
          <p:cNvPr id="7" name="Freeform 7"/>
          <p:cNvSpPr/>
          <p:nvPr/>
        </p:nvSpPr>
        <p:spPr>
          <a:xfrm rot="-95917">
            <a:off x="12400374" y="1677119"/>
            <a:ext cx="4255064" cy="7429477"/>
          </a:xfrm>
          <a:custGeom>
            <a:avLst/>
            <a:gdLst/>
            <a:ahLst/>
            <a:cxnLst/>
            <a:rect l="l" t="t" r="r" b="b"/>
            <a:pathLst>
              <a:path w="4255064" h="7429477">
                <a:moveTo>
                  <a:pt x="0" y="0"/>
                </a:moveTo>
                <a:lnTo>
                  <a:pt x="4255064" y="0"/>
                </a:lnTo>
                <a:lnTo>
                  <a:pt x="4255064" y="7429476"/>
                </a:lnTo>
                <a:lnTo>
                  <a:pt x="0" y="7429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txBody>
          <a:bodyPr/>
          <a:lstStyle/>
          <a:p>
            <a:endParaRPr lang="tr-TR"/>
          </a:p>
        </p:txBody>
      </p:sp>
      <p:sp>
        <p:nvSpPr>
          <p:cNvPr id="8" name="TextBox 8"/>
          <p:cNvSpPr txBox="1"/>
          <p:nvPr/>
        </p:nvSpPr>
        <p:spPr>
          <a:xfrm>
            <a:off x="1736161" y="1366748"/>
            <a:ext cx="7688414" cy="502920"/>
          </a:xfrm>
          <a:prstGeom prst="rect">
            <a:avLst/>
          </a:prstGeom>
        </p:spPr>
        <p:txBody>
          <a:bodyPr lIns="0" tIns="0" rIns="0" bIns="0" rtlCol="0" anchor="t">
            <a:spAutoFit/>
          </a:bodyPr>
          <a:lstStyle/>
          <a:p>
            <a:pPr marL="0" lvl="0" indent="0" algn="l">
              <a:lnSpc>
                <a:spcPts val="3960"/>
              </a:lnSpc>
              <a:spcBef>
                <a:spcPct val="0"/>
              </a:spcBef>
            </a:pPr>
            <a:r>
              <a:rPr lang="en-US" sz="3600" u="none" strike="noStrike" spc="-64">
                <a:solidFill>
                  <a:srgbClr val="1C1D15"/>
                </a:solidFill>
                <a:latin typeface="Fraunces Semi-Bold"/>
              </a:rPr>
              <a:t>ALANDA OKUTULAN DERSLER</a:t>
            </a:r>
          </a:p>
        </p:txBody>
      </p:sp>
      <p:sp>
        <p:nvSpPr>
          <p:cNvPr id="9" name="Freeform 9"/>
          <p:cNvSpPr/>
          <p:nvPr/>
        </p:nvSpPr>
        <p:spPr>
          <a:xfrm rot="-9206634">
            <a:off x="-908122" y="9805573"/>
            <a:ext cx="6325643" cy="2134905"/>
          </a:xfrm>
          <a:custGeom>
            <a:avLst/>
            <a:gdLst/>
            <a:ahLst/>
            <a:cxnLst/>
            <a:rect l="l" t="t" r="r" b="b"/>
            <a:pathLst>
              <a:path w="6325643" h="2134905">
                <a:moveTo>
                  <a:pt x="0" y="0"/>
                </a:moveTo>
                <a:lnTo>
                  <a:pt x="6325643" y="0"/>
                </a:lnTo>
                <a:lnTo>
                  <a:pt x="6325643" y="2134904"/>
                </a:lnTo>
                <a:lnTo>
                  <a:pt x="0" y="21349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tr-TR"/>
          </a:p>
        </p:txBody>
      </p:sp>
      <p:sp>
        <p:nvSpPr>
          <p:cNvPr id="10" name="Freeform 10"/>
          <p:cNvSpPr/>
          <p:nvPr/>
        </p:nvSpPr>
        <p:spPr>
          <a:xfrm rot="-5400000">
            <a:off x="737627" y="488694"/>
            <a:ext cx="943909" cy="1084953"/>
          </a:xfrm>
          <a:custGeom>
            <a:avLst/>
            <a:gdLst/>
            <a:ahLst/>
            <a:cxnLst/>
            <a:rect l="l" t="t" r="r" b="b"/>
            <a:pathLst>
              <a:path w="943909" h="1084953">
                <a:moveTo>
                  <a:pt x="0" y="0"/>
                </a:moveTo>
                <a:lnTo>
                  <a:pt x="943909" y="0"/>
                </a:lnTo>
                <a:lnTo>
                  <a:pt x="943909" y="1084953"/>
                </a:lnTo>
                <a:lnTo>
                  <a:pt x="0" y="108495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tr-TR"/>
          </a:p>
        </p:txBody>
      </p:sp>
      <p:sp>
        <p:nvSpPr>
          <p:cNvPr id="11" name="Freeform 11"/>
          <p:cNvSpPr/>
          <p:nvPr/>
        </p:nvSpPr>
        <p:spPr>
          <a:xfrm>
            <a:off x="10258933" y="3372852"/>
            <a:ext cx="7714054" cy="3821641"/>
          </a:xfrm>
          <a:custGeom>
            <a:avLst/>
            <a:gdLst/>
            <a:ahLst/>
            <a:cxnLst/>
            <a:rect l="l" t="t" r="r" b="b"/>
            <a:pathLst>
              <a:path w="7714054" h="3821641">
                <a:moveTo>
                  <a:pt x="0" y="0"/>
                </a:moveTo>
                <a:lnTo>
                  <a:pt x="7714054" y="0"/>
                </a:lnTo>
                <a:lnTo>
                  <a:pt x="7714054" y="3821641"/>
                </a:lnTo>
                <a:lnTo>
                  <a:pt x="0" y="3821641"/>
                </a:lnTo>
                <a:lnTo>
                  <a:pt x="0" y="0"/>
                </a:lnTo>
                <a:close/>
              </a:path>
            </a:pathLst>
          </a:custGeom>
          <a:blipFill>
            <a:blip r:embed="rId11"/>
            <a:stretch>
              <a:fillRect/>
            </a:stretch>
          </a:blipFill>
        </p:spPr>
        <p:txBody>
          <a:bodyPr/>
          <a:lstStyle/>
          <a:p>
            <a:endParaRPr lang="tr-TR"/>
          </a:p>
        </p:txBody>
      </p:sp>
      <p:sp>
        <p:nvSpPr>
          <p:cNvPr id="12" name="TextBox 12"/>
          <p:cNvSpPr txBox="1"/>
          <p:nvPr/>
        </p:nvSpPr>
        <p:spPr>
          <a:xfrm>
            <a:off x="1752058" y="2231982"/>
            <a:ext cx="8879982" cy="7026318"/>
          </a:xfrm>
          <a:prstGeom prst="rect">
            <a:avLst/>
          </a:prstGeom>
        </p:spPr>
        <p:txBody>
          <a:bodyPr lIns="0" tIns="0" rIns="0" bIns="0" rtlCol="0" anchor="t">
            <a:spAutoFit/>
          </a:bodyPr>
          <a:lstStyle/>
          <a:p>
            <a:pPr marL="604955" lvl="1" indent="-302478">
              <a:lnSpc>
                <a:spcPts val="4287"/>
              </a:lnSpc>
              <a:buFont typeface="Arial"/>
              <a:buChar char="•"/>
            </a:pPr>
            <a:r>
              <a:rPr lang="en-US" sz="2802">
                <a:solidFill>
                  <a:srgbClr val="1C1D15"/>
                </a:solidFill>
                <a:latin typeface="Open Sauce Semi-Bold"/>
              </a:rPr>
              <a:t>TEMEL MUHASEBE </a:t>
            </a:r>
          </a:p>
          <a:p>
            <a:pPr marL="604955" lvl="1" indent="-302478">
              <a:lnSpc>
                <a:spcPts val="4287"/>
              </a:lnSpc>
              <a:buFont typeface="Arial"/>
              <a:buChar char="•"/>
            </a:pPr>
            <a:r>
              <a:rPr lang="en-US" sz="2802">
                <a:solidFill>
                  <a:srgbClr val="1C1D15"/>
                </a:solidFill>
                <a:latin typeface="Open Sauce Semi-Bold"/>
              </a:rPr>
              <a:t> MESLEKİ MATEMATİK</a:t>
            </a:r>
          </a:p>
          <a:p>
            <a:pPr marL="604955" lvl="1" indent="-302478">
              <a:lnSpc>
                <a:spcPts val="4287"/>
              </a:lnSpc>
              <a:buFont typeface="Arial"/>
              <a:buChar char="•"/>
            </a:pPr>
            <a:r>
              <a:rPr lang="en-US" sz="2802">
                <a:solidFill>
                  <a:srgbClr val="1C1D15"/>
                </a:solidFill>
                <a:latin typeface="Open Sauce Semi-Bold"/>
              </a:rPr>
              <a:t> EKONOMİ</a:t>
            </a:r>
          </a:p>
          <a:p>
            <a:pPr marL="604955" lvl="1" indent="-302478">
              <a:lnSpc>
                <a:spcPts val="4287"/>
              </a:lnSpc>
              <a:buFont typeface="Arial"/>
              <a:buChar char="•"/>
            </a:pPr>
            <a:r>
              <a:rPr lang="en-US" sz="2802">
                <a:solidFill>
                  <a:srgbClr val="1C1D15"/>
                </a:solidFill>
                <a:latin typeface="Open Sauce Semi-Bold"/>
              </a:rPr>
              <a:t> KLAVYE TEKNİKLERİ </a:t>
            </a:r>
          </a:p>
          <a:p>
            <a:pPr marL="604955" lvl="1" indent="-302478">
              <a:lnSpc>
                <a:spcPts val="4287"/>
              </a:lnSpc>
              <a:buFont typeface="Arial"/>
              <a:buChar char="•"/>
            </a:pPr>
            <a:r>
              <a:rPr lang="en-US" sz="2802">
                <a:solidFill>
                  <a:srgbClr val="1C1D15"/>
                </a:solidFill>
                <a:latin typeface="Open Sauce Semi-Bold"/>
              </a:rPr>
              <a:t> OFİS UYGULAMALARI </a:t>
            </a:r>
          </a:p>
          <a:p>
            <a:pPr marL="604955" lvl="1" indent="-302478">
              <a:lnSpc>
                <a:spcPts val="4287"/>
              </a:lnSpc>
              <a:buFont typeface="Arial"/>
              <a:buChar char="•"/>
            </a:pPr>
            <a:r>
              <a:rPr lang="en-US" sz="2802">
                <a:solidFill>
                  <a:srgbClr val="1C1D15"/>
                </a:solidFill>
                <a:latin typeface="Open Sauce Semi-Bold"/>
              </a:rPr>
              <a:t> TEMEL HUKUK </a:t>
            </a:r>
          </a:p>
          <a:p>
            <a:pPr marL="604955" lvl="1" indent="-302478">
              <a:lnSpc>
                <a:spcPts val="4287"/>
              </a:lnSpc>
              <a:buFont typeface="Arial"/>
              <a:buChar char="•"/>
            </a:pPr>
            <a:r>
              <a:rPr lang="en-US" sz="2802">
                <a:solidFill>
                  <a:srgbClr val="1C1D15"/>
                </a:solidFill>
                <a:latin typeface="Open Sauce Semi-Bold"/>
              </a:rPr>
              <a:t> GİRİŞİMCİLİK </a:t>
            </a:r>
          </a:p>
          <a:p>
            <a:pPr marL="604955" lvl="1" indent="-302478">
              <a:lnSpc>
                <a:spcPts val="4287"/>
              </a:lnSpc>
              <a:buFont typeface="Arial"/>
              <a:buChar char="•"/>
            </a:pPr>
            <a:r>
              <a:rPr lang="en-US" sz="2802">
                <a:solidFill>
                  <a:srgbClr val="1C1D15"/>
                </a:solidFill>
                <a:latin typeface="Open Sauce Semi-Bold"/>
              </a:rPr>
              <a:t>GENEL MUHASEBE </a:t>
            </a:r>
          </a:p>
          <a:p>
            <a:pPr marL="604955" lvl="1" indent="-302478">
              <a:lnSpc>
                <a:spcPts val="4287"/>
              </a:lnSpc>
              <a:buFont typeface="Arial"/>
              <a:buChar char="•"/>
            </a:pPr>
            <a:r>
              <a:rPr lang="en-US" sz="2802">
                <a:solidFill>
                  <a:srgbClr val="1C1D15"/>
                </a:solidFill>
                <a:latin typeface="Open Sauce Semi-Bold"/>
              </a:rPr>
              <a:t> VERGİ VE BEYANNAMELER</a:t>
            </a:r>
          </a:p>
          <a:p>
            <a:pPr marL="604955" lvl="1" indent="-302478">
              <a:lnSpc>
                <a:spcPts val="4287"/>
              </a:lnSpc>
              <a:buFont typeface="Arial"/>
              <a:buChar char="•"/>
            </a:pPr>
            <a:r>
              <a:rPr lang="en-US" sz="2802">
                <a:solidFill>
                  <a:srgbClr val="1C1D15"/>
                </a:solidFill>
                <a:latin typeface="Open Sauce Semi-Bold"/>
              </a:rPr>
              <a:t> BİLGİSAYARLI MUHASEBE</a:t>
            </a:r>
          </a:p>
          <a:p>
            <a:pPr marL="604955" lvl="1" indent="-302478">
              <a:lnSpc>
                <a:spcPts val="4287"/>
              </a:lnSpc>
              <a:buFont typeface="Arial"/>
              <a:buChar char="•"/>
            </a:pPr>
            <a:r>
              <a:rPr lang="en-US" sz="2802">
                <a:solidFill>
                  <a:srgbClr val="1C1D15"/>
                </a:solidFill>
                <a:latin typeface="Open Sauce Semi-Bold"/>
              </a:rPr>
              <a:t> ŞİRKETLER MUHASEBESİ </a:t>
            </a:r>
          </a:p>
          <a:p>
            <a:pPr marL="604955" lvl="1" indent="-302478">
              <a:lnSpc>
                <a:spcPts val="4287"/>
              </a:lnSpc>
              <a:buFont typeface="Arial"/>
              <a:buChar char="•"/>
            </a:pPr>
            <a:r>
              <a:rPr lang="en-US" sz="2802">
                <a:solidFill>
                  <a:srgbClr val="1C1D15"/>
                </a:solidFill>
                <a:latin typeface="Open Sauce Semi-Bold"/>
              </a:rPr>
              <a:t>MALİYET MUHASEBESİ </a:t>
            </a:r>
          </a:p>
          <a:p>
            <a:pPr marL="604955" lvl="1" indent="-302478">
              <a:lnSpc>
                <a:spcPts val="4287"/>
              </a:lnSpc>
              <a:buFont typeface="Arial"/>
              <a:buChar char="•"/>
            </a:pPr>
            <a:r>
              <a:rPr lang="en-US" sz="2802">
                <a:solidFill>
                  <a:srgbClr val="1C1D15"/>
                </a:solidFill>
                <a:latin typeface="Open Sauce Semi-Bold"/>
              </a:rPr>
              <a:t> İŞLETME YÖNETİMİ.</a:t>
            </a:r>
          </a:p>
        </p:txBody>
      </p:sp>
      <p:sp>
        <p:nvSpPr>
          <p:cNvPr id="13" name="TextBox 13"/>
          <p:cNvSpPr txBox="1"/>
          <p:nvPr/>
        </p:nvSpPr>
        <p:spPr>
          <a:xfrm rot="26173">
            <a:off x="17529070" y="9621561"/>
            <a:ext cx="442535" cy="323230"/>
          </a:xfrm>
          <a:prstGeom prst="rect">
            <a:avLst/>
          </a:prstGeom>
        </p:spPr>
        <p:txBody>
          <a:bodyPr lIns="0" tIns="0" rIns="0" bIns="0" rtlCol="0" anchor="t">
            <a:spAutoFit/>
          </a:bodyPr>
          <a:lstStyle/>
          <a:p>
            <a:pPr algn="ctr">
              <a:lnSpc>
                <a:spcPts val="2355"/>
              </a:lnSpc>
            </a:pPr>
            <a:r>
              <a:rPr lang="tr-TR" sz="2403" dirty="0">
                <a:solidFill>
                  <a:srgbClr val="1C1D15"/>
                </a:solidFill>
                <a:latin typeface="Source Serif Pro Bold"/>
              </a:rPr>
              <a:t>42</a:t>
            </a:r>
            <a:endParaRPr lang="en-US" sz="2403" dirty="0">
              <a:solidFill>
                <a:srgbClr val="1C1D15"/>
              </a:solidFill>
              <a:latin typeface="Source Serif Pro Bo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8000">
            <a:off x="3968613" y="-4018398"/>
            <a:ext cx="10350774" cy="18323797"/>
          </a:xfrm>
          <a:custGeom>
            <a:avLst/>
            <a:gdLst/>
            <a:ahLst/>
            <a:cxnLst/>
            <a:rect l="l" t="t" r="r" b="b"/>
            <a:pathLst>
              <a:path w="10350774" h="18323797">
                <a:moveTo>
                  <a:pt x="10286937" y="0"/>
                </a:moveTo>
                <a:lnTo>
                  <a:pt x="10350774" y="18287888"/>
                </a:lnTo>
                <a:lnTo>
                  <a:pt x="63837" y="18323796"/>
                </a:lnTo>
                <a:lnTo>
                  <a:pt x="0" y="35908"/>
                </a:lnTo>
                <a:lnTo>
                  <a:pt x="10286937" y="0"/>
                </a:lnTo>
                <a:close/>
              </a:path>
            </a:pathLst>
          </a:custGeom>
          <a:blipFill>
            <a:blip r:embed="rId2"/>
            <a:stretch>
              <a:fillRect l="-20946" t="-48" r="-20494" b="-372"/>
            </a:stretch>
          </a:blipFill>
        </p:spPr>
        <p:txBody>
          <a:bodyPr/>
          <a:lstStyle/>
          <a:p>
            <a:endParaRPr lang="tr-TR"/>
          </a:p>
        </p:txBody>
      </p:sp>
      <p:sp>
        <p:nvSpPr>
          <p:cNvPr id="13" name="Freeform 13"/>
          <p:cNvSpPr/>
          <p:nvPr/>
        </p:nvSpPr>
        <p:spPr>
          <a:xfrm rot="-10380834">
            <a:off x="221053" y="210940"/>
            <a:ext cx="2152336" cy="2201878"/>
          </a:xfrm>
          <a:custGeom>
            <a:avLst/>
            <a:gdLst/>
            <a:ahLst/>
            <a:cxnLst/>
            <a:rect l="l" t="t" r="r" b="b"/>
            <a:pathLst>
              <a:path w="2152336" h="2201878">
                <a:moveTo>
                  <a:pt x="0" y="0"/>
                </a:moveTo>
                <a:lnTo>
                  <a:pt x="2152336" y="0"/>
                </a:lnTo>
                <a:lnTo>
                  <a:pt x="2152336" y="2201879"/>
                </a:lnTo>
                <a:lnTo>
                  <a:pt x="0" y="220187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tr-TR"/>
          </a:p>
        </p:txBody>
      </p:sp>
      <p:sp>
        <p:nvSpPr>
          <p:cNvPr id="14" name="TextBox 14"/>
          <p:cNvSpPr txBox="1"/>
          <p:nvPr/>
        </p:nvSpPr>
        <p:spPr>
          <a:xfrm>
            <a:off x="2630351" y="1287242"/>
            <a:ext cx="13118874" cy="654025"/>
          </a:xfrm>
          <a:prstGeom prst="rect">
            <a:avLst/>
          </a:prstGeom>
        </p:spPr>
        <p:txBody>
          <a:bodyPr wrap="square" lIns="0" tIns="0" rIns="0" bIns="0" rtlCol="0" anchor="t">
            <a:spAutoFit/>
          </a:bodyPr>
          <a:lstStyle/>
          <a:p>
            <a:pPr marL="0" lvl="0" indent="0" algn="l">
              <a:lnSpc>
                <a:spcPts val="5060"/>
              </a:lnSpc>
              <a:spcBef>
                <a:spcPct val="0"/>
              </a:spcBef>
            </a:pPr>
            <a:r>
              <a:rPr lang="en-US" sz="4600" spc="-82" dirty="0">
                <a:solidFill>
                  <a:srgbClr val="1C1D15"/>
                </a:solidFill>
                <a:latin typeface="Fraunces Semi-Bold"/>
              </a:rPr>
              <a:t>MUHASEBE VE FİNANSMAN ALANI</a:t>
            </a:r>
            <a:r>
              <a:rPr lang="tr-TR" sz="4600" spc="-82" dirty="0">
                <a:solidFill>
                  <a:srgbClr val="1C1D15"/>
                </a:solidFill>
                <a:latin typeface="Fraunces Semi-Bold"/>
              </a:rPr>
              <a:t> ATÖLYESİ</a:t>
            </a:r>
            <a:r>
              <a:rPr lang="en-US" sz="4600" spc="-82" dirty="0">
                <a:solidFill>
                  <a:srgbClr val="1C1D15"/>
                </a:solidFill>
                <a:latin typeface="Fraunces Semi-Bold"/>
              </a:rPr>
              <a:t> </a:t>
            </a:r>
          </a:p>
        </p:txBody>
      </p:sp>
      <p:grpSp>
        <p:nvGrpSpPr>
          <p:cNvPr id="18" name="Group 18"/>
          <p:cNvGrpSpPr/>
          <p:nvPr/>
        </p:nvGrpSpPr>
        <p:grpSpPr>
          <a:xfrm>
            <a:off x="17473222" y="9467924"/>
            <a:ext cx="543705" cy="552303"/>
            <a:chOff x="0" y="0"/>
            <a:chExt cx="846253" cy="859634"/>
          </a:xfrm>
        </p:grpSpPr>
        <p:sp>
          <p:nvSpPr>
            <p:cNvPr id="19" name="Freeform 19"/>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20" name="TextBox 20"/>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rot="26173">
            <a:off x="17529070" y="9621561"/>
            <a:ext cx="442535" cy="323230"/>
          </a:xfrm>
          <a:prstGeom prst="rect">
            <a:avLst/>
          </a:prstGeom>
        </p:spPr>
        <p:txBody>
          <a:bodyPr lIns="0" tIns="0" rIns="0" bIns="0" rtlCol="0" anchor="t">
            <a:spAutoFit/>
          </a:bodyPr>
          <a:lstStyle/>
          <a:p>
            <a:pPr algn="ctr">
              <a:lnSpc>
                <a:spcPts val="2355"/>
              </a:lnSpc>
            </a:pPr>
            <a:r>
              <a:rPr lang="tr-TR" sz="2403" dirty="0">
                <a:solidFill>
                  <a:srgbClr val="1C1D15"/>
                </a:solidFill>
                <a:latin typeface="Source Serif Pro Bold"/>
              </a:rPr>
              <a:t>43</a:t>
            </a:r>
            <a:endParaRPr lang="en-US" sz="2403" dirty="0">
              <a:solidFill>
                <a:srgbClr val="1C1D15"/>
              </a:solidFill>
              <a:latin typeface="Source Serif Pro Bold"/>
            </a:endParaRPr>
          </a:p>
        </p:txBody>
      </p:sp>
      <p:sp>
        <p:nvSpPr>
          <p:cNvPr id="22" name="Freeform 22"/>
          <p:cNvSpPr/>
          <p:nvPr/>
        </p:nvSpPr>
        <p:spPr>
          <a:xfrm rot="-9393037" flipH="1">
            <a:off x="15528325" y="-1366037"/>
            <a:ext cx="6881415" cy="3791034"/>
          </a:xfrm>
          <a:custGeom>
            <a:avLst/>
            <a:gdLst/>
            <a:ahLst/>
            <a:cxnLst/>
            <a:rect l="l" t="t" r="r" b="b"/>
            <a:pathLst>
              <a:path w="6881415" h="3791034">
                <a:moveTo>
                  <a:pt x="6881416" y="0"/>
                </a:moveTo>
                <a:lnTo>
                  <a:pt x="0" y="0"/>
                </a:lnTo>
                <a:lnTo>
                  <a:pt x="0" y="3791034"/>
                </a:lnTo>
                <a:lnTo>
                  <a:pt x="6881416" y="3791034"/>
                </a:lnTo>
                <a:lnTo>
                  <a:pt x="6881416"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txBody>
          <a:bodyPr/>
          <a:lstStyle/>
          <a:p>
            <a:endParaRPr lang="tr-TR"/>
          </a:p>
        </p:txBody>
      </p:sp>
      <p:sp>
        <p:nvSpPr>
          <p:cNvPr id="23" name="Freeform 23"/>
          <p:cNvSpPr/>
          <p:nvPr/>
        </p:nvSpPr>
        <p:spPr>
          <a:xfrm rot="-9053767">
            <a:off x="-2941474" y="8570392"/>
            <a:ext cx="6325643" cy="2134905"/>
          </a:xfrm>
          <a:custGeom>
            <a:avLst/>
            <a:gdLst/>
            <a:ahLst/>
            <a:cxnLst/>
            <a:rect l="l" t="t" r="r" b="b"/>
            <a:pathLst>
              <a:path w="6325643" h="2134905">
                <a:moveTo>
                  <a:pt x="0" y="0"/>
                </a:moveTo>
                <a:lnTo>
                  <a:pt x="6325644" y="0"/>
                </a:lnTo>
                <a:lnTo>
                  <a:pt x="6325644" y="2134905"/>
                </a:lnTo>
                <a:lnTo>
                  <a:pt x="0" y="213490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tr-TR"/>
          </a:p>
        </p:txBody>
      </p:sp>
      <p:pic>
        <p:nvPicPr>
          <p:cNvPr id="25" name="Resim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20374" y="2707989"/>
            <a:ext cx="7330495" cy="5497871"/>
          </a:xfrm>
          <a:prstGeom prst="rect">
            <a:avLst/>
          </a:prstGeom>
        </p:spPr>
      </p:pic>
      <p:pic>
        <p:nvPicPr>
          <p:cNvPr id="26" name="Resim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72600" y="2707988"/>
            <a:ext cx="7620000" cy="5497871"/>
          </a:xfrm>
          <a:prstGeom prst="rect">
            <a:avLst/>
          </a:prstGeom>
        </p:spPr>
      </p:pic>
    </p:spTree>
    <p:extLst>
      <p:ext uri="{BB962C8B-B14F-4D97-AF65-F5344CB8AC3E}">
        <p14:creationId xmlns:p14="http://schemas.microsoft.com/office/powerpoint/2010/main" val="18494346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8000">
            <a:off x="3968613" y="-4018398"/>
            <a:ext cx="10350774" cy="18323797"/>
          </a:xfrm>
          <a:custGeom>
            <a:avLst/>
            <a:gdLst/>
            <a:ahLst/>
            <a:cxnLst/>
            <a:rect l="l" t="t" r="r" b="b"/>
            <a:pathLst>
              <a:path w="10350774" h="18323797">
                <a:moveTo>
                  <a:pt x="10286937" y="0"/>
                </a:moveTo>
                <a:lnTo>
                  <a:pt x="10350774" y="18287888"/>
                </a:lnTo>
                <a:lnTo>
                  <a:pt x="63837" y="18323796"/>
                </a:lnTo>
                <a:lnTo>
                  <a:pt x="0" y="35908"/>
                </a:lnTo>
                <a:lnTo>
                  <a:pt x="10286937" y="0"/>
                </a:lnTo>
                <a:close/>
              </a:path>
            </a:pathLst>
          </a:custGeom>
          <a:blipFill>
            <a:blip r:embed="rId2"/>
            <a:stretch>
              <a:fillRect l="-20946" t="-48" r="-20494" b="-372"/>
            </a:stretch>
          </a:blipFill>
        </p:spPr>
        <p:txBody>
          <a:bodyPr/>
          <a:lstStyle/>
          <a:p>
            <a:endParaRPr lang="tr-TR"/>
          </a:p>
        </p:txBody>
      </p:sp>
      <p:grpSp>
        <p:nvGrpSpPr>
          <p:cNvPr id="3" name="Group 3"/>
          <p:cNvGrpSpPr/>
          <p:nvPr/>
        </p:nvGrpSpPr>
        <p:grpSpPr>
          <a:xfrm>
            <a:off x="17473222" y="9467924"/>
            <a:ext cx="543705" cy="552303"/>
            <a:chOff x="0" y="0"/>
            <a:chExt cx="846253" cy="859634"/>
          </a:xfrm>
        </p:grpSpPr>
        <p:sp>
          <p:nvSpPr>
            <p:cNvPr id="4" name="Freeform 4"/>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5" name="TextBox 5"/>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036631" y="1429410"/>
            <a:ext cx="2510463" cy="5457528"/>
          </a:xfrm>
          <a:custGeom>
            <a:avLst/>
            <a:gdLst/>
            <a:ahLst/>
            <a:cxnLst/>
            <a:rect l="l" t="t" r="r" b="b"/>
            <a:pathLst>
              <a:path w="2510463" h="5457528">
                <a:moveTo>
                  <a:pt x="0" y="0"/>
                </a:moveTo>
                <a:lnTo>
                  <a:pt x="2510463" y="0"/>
                </a:lnTo>
                <a:lnTo>
                  <a:pt x="2510463" y="5457529"/>
                </a:lnTo>
                <a:lnTo>
                  <a:pt x="0" y="545752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endParaRPr lang="tr-TR"/>
          </a:p>
        </p:txBody>
      </p:sp>
      <p:sp>
        <p:nvSpPr>
          <p:cNvPr id="7" name="Freeform 7"/>
          <p:cNvSpPr/>
          <p:nvPr/>
        </p:nvSpPr>
        <p:spPr>
          <a:xfrm>
            <a:off x="4374045" y="2173581"/>
            <a:ext cx="10214019" cy="6239837"/>
          </a:xfrm>
          <a:custGeom>
            <a:avLst/>
            <a:gdLst/>
            <a:ahLst/>
            <a:cxnLst/>
            <a:rect l="l" t="t" r="r" b="b"/>
            <a:pathLst>
              <a:path w="10214019" h="6239837">
                <a:moveTo>
                  <a:pt x="0" y="0"/>
                </a:moveTo>
                <a:lnTo>
                  <a:pt x="10214020" y="0"/>
                </a:lnTo>
                <a:lnTo>
                  <a:pt x="10214020" y="6239837"/>
                </a:lnTo>
                <a:lnTo>
                  <a:pt x="0" y="62398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tr-TR"/>
          </a:p>
        </p:txBody>
      </p:sp>
      <p:sp>
        <p:nvSpPr>
          <p:cNvPr id="8" name="Freeform 8"/>
          <p:cNvSpPr/>
          <p:nvPr/>
        </p:nvSpPr>
        <p:spPr>
          <a:xfrm rot="2058856">
            <a:off x="13180073" y="2233276"/>
            <a:ext cx="1871406" cy="800026"/>
          </a:xfrm>
          <a:custGeom>
            <a:avLst/>
            <a:gdLst/>
            <a:ahLst/>
            <a:cxnLst/>
            <a:rect l="l" t="t" r="r" b="b"/>
            <a:pathLst>
              <a:path w="1871406" h="800026">
                <a:moveTo>
                  <a:pt x="0" y="0"/>
                </a:moveTo>
                <a:lnTo>
                  <a:pt x="1871406" y="0"/>
                </a:lnTo>
                <a:lnTo>
                  <a:pt x="1871406" y="800027"/>
                </a:lnTo>
                <a:lnTo>
                  <a:pt x="0" y="800027"/>
                </a:lnTo>
                <a:lnTo>
                  <a:pt x="0" y="0"/>
                </a:lnTo>
                <a:close/>
              </a:path>
            </a:pathLst>
          </a:custGeom>
          <a:blipFill>
            <a:blip r:embed="rId7">
              <a:alphaModFix amt="80000"/>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tr-TR"/>
          </a:p>
        </p:txBody>
      </p:sp>
      <p:sp>
        <p:nvSpPr>
          <p:cNvPr id="9" name="Freeform 9"/>
          <p:cNvSpPr/>
          <p:nvPr/>
        </p:nvSpPr>
        <p:spPr>
          <a:xfrm rot="-8900343">
            <a:off x="3973627" y="7580763"/>
            <a:ext cx="1877849" cy="802780"/>
          </a:xfrm>
          <a:custGeom>
            <a:avLst/>
            <a:gdLst/>
            <a:ahLst/>
            <a:cxnLst/>
            <a:rect l="l" t="t" r="r" b="b"/>
            <a:pathLst>
              <a:path w="1877849" h="802780">
                <a:moveTo>
                  <a:pt x="0" y="0"/>
                </a:moveTo>
                <a:lnTo>
                  <a:pt x="1877849" y="0"/>
                </a:lnTo>
                <a:lnTo>
                  <a:pt x="1877849" y="802780"/>
                </a:lnTo>
                <a:lnTo>
                  <a:pt x="0" y="802780"/>
                </a:lnTo>
                <a:lnTo>
                  <a:pt x="0" y="0"/>
                </a:lnTo>
                <a:close/>
              </a:path>
            </a:pathLst>
          </a:custGeom>
          <a:blipFill>
            <a:blip r:embed="rId7">
              <a:alphaModFix amt="80000"/>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tr-TR"/>
          </a:p>
        </p:txBody>
      </p:sp>
      <p:grpSp>
        <p:nvGrpSpPr>
          <p:cNvPr id="10" name="Group 10"/>
          <p:cNvGrpSpPr/>
          <p:nvPr/>
        </p:nvGrpSpPr>
        <p:grpSpPr>
          <a:xfrm rot="-31584">
            <a:off x="2009031" y="3129469"/>
            <a:ext cx="1474211" cy="1888626"/>
            <a:chOff x="0" y="0"/>
            <a:chExt cx="1965615" cy="2518168"/>
          </a:xfrm>
        </p:grpSpPr>
        <p:grpSp>
          <p:nvGrpSpPr>
            <p:cNvPr id="11" name="Group 11"/>
            <p:cNvGrpSpPr/>
            <p:nvPr/>
          </p:nvGrpSpPr>
          <p:grpSpPr>
            <a:xfrm>
              <a:off x="0" y="0"/>
              <a:ext cx="1965615" cy="2518168"/>
              <a:chOff x="0" y="0"/>
              <a:chExt cx="1831975" cy="2346960"/>
            </a:xfrm>
          </p:grpSpPr>
          <p:sp>
            <p:nvSpPr>
              <p:cNvPr id="12" name="Freeform 12"/>
              <p:cNvSpPr/>
              <p:nvPr/>
            </p:nvSpPr>
            <p:spPr>
              <a:xfrm>
                <a:off x="40384" y="44450"/>
                <a:ext cx="1746311" cy="2254250"/>
              </a:xfrm>
              <a:custGeom>
                <a:avLst/>
                <a:gdLst/>
                <a:ahLst/>
                <a:cxnLst/>
                <a:rect l="l" t="t" r="r" b="b"/>
                <a:pathLst>
                  <a:path w="1746311" h="2254250">
                    <a:moveTo>
                      <a:pt x="214159" y="1875790"/>
                    </a:moveTo>
                    <a:cubicBezTo>
                      <a:pt x="587407" y="1844040"/>
                      <a:pt x="753839" y="1814830"/>
                      <a:pt x="852964" y="1776730"/>
                    </a:cubicBezTo>
                    <a:cubicBezTo>
                      <a:pt x="921494" y="1750060"/>
                      <a:pt x="966774" y="1717040"/>
                      <a:pt x="1019395" y="1682750"/>
                    </a:cubicBezTo>
                    <a:cubicBezTo>
                      <a:pt x="1072017" y="1649730"/>
                      <a:pt x="1142996" y="1624330"/>
                      <a:pt x="1168695" y="1573530"/>
                    </a:cubicBezTo>
                    <a:cubicBezTo>
                      <a:pt x="1195618" y="1520190"/>
                      <a:pt x="1138101" y="1417320"/>
                      <a:pt x="1171142" y="1366520"/>
                    </a:cubicBezTo>
                    <a:cubicBezTo>
                      <a:pt x="1207855" y="1308100"/>
                      <a:pt x="1333903" y="1248410"/>
                      <a:pt x="1402434" y="1259840"/>
                    </a:cubicBezTo>
                    <a:cubicBezTo>
                      <a:pt x="1468517" y="1271270"/>
                      <a:pt x="1555404" y="1355090"/>
                      <a:pt x="1577432" y="1430020"/>
                    </a:cubicBezTo>
                    <a:cubicBezTo>
                      <a:pt x="1603131" y="1520190"/>
                      <a:pt x="1517468" y="1717040"/>
                      <a:pt x="1495440" y="1778000"/>
                    </a:cubicBezTo>
                    <a:cubicBezTo>
                      <a:pt x="1486873" y="1800860"/>
                      <a:pt x="1484426" y="1808480"/>
                      <a:pt x="1472188" y="1823720"/>
                    </a:cubicBezTo>
                    <a:cubicBezTo>
                      <a:pt x="1455056" y="1846580"/>
                      <a:pt x="1426909" y="1878330"/>
                      <a:pt x="1398762" y="1893570"/>
                    </a:cubicBezTo>
                    <a:cubicBezTo>
                      <a:pt x="1370616" y="1910080"/>
                      <a:pt x="1333903" y="1918970"/>
                      <a:pt x="1302085" y="1918970"/>
                    </a:cubicBezTo>
                    <a:cubicBezTo>
                      <a:pt x="1270267" y="1918970"/>
                      <a:pt x="1229883" y="1906270"/>
                      <a:pt x="1205408" y="1894840"/>
                    </a:cubicBezTo>
                    <a:cubicBezTo>
                      <a:pt x="1188275" y="1887220"/>
                      <a:pt x="1177261" y="1879600"/>
                      <a:pt x="1163800" y="1865630"/>
                    </a:cubicBezTo>
                    <a:cubicBezTo>
                      <a:pt x="1144219" y="1845310"/>
                      <a:pt x="1117297" y="1812290"/>
                      <a:pt x="1106283" y="1780540"/>
                    </a:cubicBezTo>
                    <a:cubicBezTo>
                      <a:pt x="1095269" y="1750060"/>
                      <a:pt x="1083031" y="1714500"/>
                      <a:pt x="1094045" y="1678940"/>
                    </a:cubicBezTo>
                    <a:cubicBezTo>
                      <a:pt x="1109954" y="1623060"/>
                      <a:pt x="1205408" y="1559560"/>
                      <a:pt x="1245792" y="1496060"/>
                    </a:cubicBezTo>
                    <a:cubicBezTo>
                      <a:pt x="1282505" y="1437640"/>
                      <a:pt x="1317994" y="1388110"/>
                      <a:pt x="1332679" y="1314450"/>
                    </a:cubicBezTo>
                    <a:cubicBezTo>
                      <a:pt x="1353483" y="1211580"/>
                      <a:pt x="1338798" y="1035050"/>
                      <a:pt x="1317994" y="929640"/>
                    </a:cubicBezTo>
                    <a:cubicBezTo>
                      <a:pt x="1303309" y="852170"/>
                      <a:pt x="1277610" y="795020"/>
                      <a:pt x="1247016" y="735330"/>
                    </a:cubicBezTo>
                    <a:cubicBezTo>
                      <a:pt x="1217645" y="678180"/>
                      <a:pt x="1183380" y="622300"/>
                      <a:pt x="1138101" y="580390"/>
                    </a:cubicBezTo>
                    <a:cubicBezTo>
                      <a:pt x="1092821" y="537210"/>
                      <a:pt x="1034081" y="502920"/>
                      <a:pt x="976564" y="481330"/>
                    </a:cubicBezTo>
                    <a:cubicBezTo>
                      <a:pt x="917823" y="459740"/>
                      <a:pt x="852964" y="450850"/>
                      <a:pt x="789328" y="453390"/>
                    </a:cubicBezTo>
                    <a:cubicBezTo>
                      <a:pt x="723245" y="455930"/>
                      <a:pt x="646148" y="468630"/>
                      <a:pt x="588631" y="501650"/>
                    </a:cubicBezTo>
                    <a:cubicBezTo>
                      <a:pt x="533561" y="533400"/>
                      <a:pt x="474821" y="586740"/>
                      <a:pt x="450345" y="642620"/>
                    </a:cubicBezTo>
                    <a:cubicBezTo>
                      <a:pt x="425870" y="697230"/>
                      <a:pt x="427094" y="774700"/>
                      <a:pt x="440555" y="834390"/>
                    </a:cubicBezTo>
                    <a:cubicBezTo>
                      <a:pt x="454017" y="895350"/>
                      <a:pt x="474821" y="951230"/>
                      <a:pt x="528666" y="1004570"/>
                    </a:cubicBezTo>
                    <a:cubicBezTo>
                      <a:pt x="621672" y="1097280"/>
                      <a:pt x="930061" y="1287780"/>
                      <a:pt x="1023067" y="1257300"/>
                    </a:cubicBezTo>
                    <a:cubicBezTo>
                      <a:pt x="1076913" y="1239520"/>
                      <a:pt x="1111178" y="1148080"/>
                      <a:pt x="1111178" y="1090930"/>
                    </a:cubicBezTo>
                    <a:cubicBezTo>
                      <a:pt x="1111178" y="1029970"/>
                      <a:pt x="994920" y="923290"/>
                      <a:pt x="1010829" y="902970"/>
                    </a:cubicBezTo>
                    <a:cubicBezTo>
                      <a:pt x="1025514" y="883920"/>
                      <a:pt x="1129534" y="934720"/>
                      <a:pt x="1187051" y="956310"/>
                    </a:cubicBezTo>
                    <a:cubicBezTo>
                      <a:pt x="1244568" y="977900"/>
                      <a:pt x="1357154" y="1004570"/>
                      <a:pt x="1357154" y="1031240"/>
                    </a:cubicBezTo>
                    <a:cubicBezTo>
                      <a:pt x="1357154" y="1057910"/>
                      <a:pt x="1243344" y="1116330"/>
                      <a:pt x="1184604" y="1115060"/>
                    </a:cubicBezTo>
                    <a:cubicBezTo>
                      <a:pt x="1122192" y="1113790"/>
                      <a:pt x="1059780" y="1062990"/>
                      <a:pt x="994920" y="1008380"/>
                    </a:cubicBezTo>
                    <a:cubicBezTo>
                      <a:pt x="903138" y="930910"/>
                      <a:pt x="692651" y="697230"/>
                      <a:pt x="711007" y="664210"/>
                    </a:cubicBezTo>
                    <a:cubicBezTo>
                      <a:pt x="723245" y="642620"/>
                      <a:pt x="887229" y="673100"/>
                      <a:pt x="895795" y="704850"/>
                    </a:cubicBezTo>
                    <a:cubicBezTo>
                      <a:pt x="905586" y="741680"/>
                      <a:pt x="693874" y="868680"/>
                      <a:pt x="703664" y="887730"/>
                    </a:cubicBezTo>
                    <a:cubicBezTo>
                      <a:pt x="712231" y="904240"/>
                      <a:pt x="892124" y="855980"/>
                      <a:pt x="892124" y="844550"/>
                    </a:cubicBezTo>
                    <a:cubicBezTo>
                      <a:pt x="890900" y="831850"/>
                      <a:pt x="703664" y="782320"/>
                      <a:pt x="649819" y="817880"/>
                    </a:cubicBezTo>
                    <a:cubicBezTo>
                      <a:pt x="594749" y="854710"/>
                      <a:pt x="624120" y="1037590"/>
                      <a:pt x="567827" y="1071880"/>
                    </a:cubicBezTo>
                    <a:cubicBezTo>
                      <a:pt x="512757" y="1106170"/>
                      <a:pt x="389157" y="1056640"/>
                      <a:pt x="318179" y="1027430"/>
                    </a:cubicBezTo>
                    <a:cubicBezTo>
                      <a:pt x="258214" y="1003300"/>
                      <a:pt x="161537" y="937260"/>
                      <a:pt x="166432" y="924560"/>
                    </a:cubicBezTo>
                    <a:cubicBezTo>
                      <a:pt x="171327" y="909320"/>
                      <a:pt x="325521" y="930910"/>
                      <a:pt x="389157" y="958850"/>
                    </a:cubicBezTo>
                    <a:cubicBezTo>
                      <a:pt x="445450" y="984250"/>
                      <a:pt x="493177" y="1029970"/>
                      <a:pt x="532338" y="1076960"/>
                    </a:cubicBezTo>
                    <a:cubicBezTo>
                      <a:pt x="571498" y="1123950"/>
                      <a:pt x="578841" y="1201420"/>
                      <a:pt x="624120" y="1239520"/>
                    </a:cubicBezTo>
                    <a:cubicBezTo>
                      <a:pt x="670623" y="1278890"/>
                      <a:pt x="746496" y="1290320"/>
                      <a:pt x="808908" y="1304290"/>
                    </a:cubicBezTo>
                    <a:cubicBezTo>
                      <a:pt x="868873" y="1316990"/>
                      <a:pt x="970445" y="1289050"/>
                      <a:pt x="991249" y="1322070"/>
                    </a:cubicBezTo>
                    <a:cubicBezTo>
                      <a:pt x="1013277" y="1356360"/>
                      <a:pt x="971669" y="1482090"/>
                      <a:pt x="928837" y="1512570"/>
                    </a:cubicBezTo>
                    <a:cubicBezTo>
                      <a:pt x="886005" y="1543050"/>
                      <a:pt x="796671" y="1503680"/>
                      <a:pt x="731811" y="1504950"/>
                    </a:cubicBezTo>
                    <a:cubicBezTo>
                      <a:pt x="669399" y="1506220"/>
                      <a:pt x="611882" y="1525270"/>
                      <a:pt x="548246" y="1522730"/>
                    </a:cubicBezTo>
                    <a:cubicBezTo>
                      <a:pt x="479716" y="1520190"/>
                      <a:pt x="402619" y="1513840"/>
                      <a:pt x="336535" y="1488440"/>
                    </a:cubicBezTo>
                    <a:cubicBezTo>
                      <a:pt x="268005" y="1461770"/>
                      <a:pt x="190907" y="1417320"/>
                      <a:pt x="144404" y="1363980"/>
                    </a:cubicBezTo>
                    <a:cubicBezTo>
                      <a:pt x="101573" y="1315720"/>
                      <a:pt x="80769" y="1252220"/>
                      <a:pt x="59965" y="1192530"/>
                    </a:cubicBezTo>
                    <a:cubicBezTo>
                      <a:pt x="39161" y="1134110"/>
                      <a:pt x="22028" y="1078230"/>
                      <a:pt x="18357" y="1012190"/>
                    </a:cubicBezTo>
                    <a:cubicBezTo>
                      <a:pt x="14685" y="932180"/>
                      <a:pt x="28147" y="822960"/>
                      <a:pt x="51398" y="746760"/>
                    </a:cubicBezTo>
                    <a:cubicBezTo>
                      <a:pt x="70979" y="683260"/>
                      <a:pt x="94230" y="622300"/>
                      <a:pt x="134614" y="580390"/>
                    </a:cubicBezTo>
                    <a:cubicBezTo>
                      <a:pt x="174998" y="538480"/>
                      <a:pt x="238634" y="499110"/>
                      <a:pt x="294927" y="492760"/>
                    </a:cubicBezTo>
                    <a:cubicBezTo>
                      <a:pt x="351221" y="486410"/>
                      <a:pt x="416080" y="509270"/>
                      <a:pt x="471149" y="541020"/>
                    </a:cubicBezTo>
                    <a:cubicBezTo>
                      <a:pt x="533561" y="577850"/>
                      <a:pt x="605763" y="646430"/>
                      <a:pt x="643700" y="711200"/>
                    </a:cubicBezTo>
                    <a:cubicBezTo>
                      <a:pt x="677965" y="769620"/>
                      <a:pt x="695098" y="836930"/>
                      <a:pt x="696322" y="904240"/>
                    </a:cubicBezTo>
                    <a:cubicBezTo>
                      <a:pt x="697546" y="977900"/>
                      <a:pt x="651043" y="1057910"/>
                      <a:pt x="637581" y="1136650"/>
                    </a:cubicBezTo>
                    <a:cubicBezTo>
                      <a:pt x="624120" y="1215390"/>
                      <a:pt x="635134" y="1314450"/>
                      <a:pt x="618001" y="1375410"/>
                    </a:cubicBezTo>
                    <a:cubicBezTo>
                      <a:pt x="606987" y="1416050"/>
                      <a:pt x="587407" y="1447800"/>
                      <a:pt x="570274" y="1470660"/>
                    </a:cubicBezTo>
                    <a:cubicBezTo>
                      <a:pt x="558037" y="1487170"/>
                      <a:pt x="548246" y="1496060"/>
                      <a:pt x="531114" y="1506220"/>
                    </a:cubicBezTo>
                    <a:cubicBezTo>
                      <a:pt x="506639" y="1521460"/>
                      <a:pt x="467478" y="1540510"/>
                      <a:pt x="434436" y="1544320"/>
                    </a:cubicBezTo>
                    <a:cubicBezTo>
                      <a:pt x="401395" y="1548130"/>
                      <a:pt x="362234" y="1544320"/>
                      <a:pt x="330417" y="1531620"/>
                    </a:cubicBezTo>
                    <a:cubicBezTo>
                      <a:pt x="298599" y="1518920"/>
                      <a:pt x="265557" y="1490980"/>
                      <a:pt x="245977" y="1470660"/>
                    </a:cubicBezTo>
                    <a:cubicBezTo>
                      <a:pt x="231292" y="1455420"/>
                      <a:pt x="223949" y="1445260"/>
                      <a:pt x="215383" y="1426210"/>
                    </a:cubicBezTo>
                    <a:cubicBezTo>
                      <a:pt x="203145" y="1399540"/>
                      <a:pt x="184789" y="1357630"/>
                      <a:pt x="190907" y="1320800"/>
                    </a:cubicBezTo>
                    <a:cubicBezTo>
                      <a:pt x="199474" y="1271270"/>
                      <a:pt x="252096" y="1203960"/>
                      <a:pt x="296151" y="1159510"/>
                    </a:cubicBezTo>
                    <a:cubicBezTo>
                      <a:pt x="340207" y="1115060"/>
                      <a:pt x="392828" y="1069340"/>
                      <a:pt x="454017" y="1056640"/>
                    </a:cubicBezTo>
                    <a:cubicBezTo>
                      <a:pt x="524995" y="1041400"/>
                      <a:pt x="632686" y="1066800"/>
                      <a:pt x="702441" y="1099820"/>
                    </a:cubicBezTo>
                    <a:cubicBezTo>
                      <a:pt x="766076" y="1130300"/>
                      <a:pt x="818698" y="1244600"/>
                      <a:pt x="860306" y="1235710"/>
                    </a:cubicBezTo>
                    <a:cubicBezTo>
                      <a:pt x="900690" y="1226820"/>
                      <a:pt x="921494" y="1127760"/>
                      <a:pt x="950865" y="1051560"/>
                    </a:cubicBezTo>
                    <a:cubicBezTo>
                      <a:pt x="993696" y="941070"/>
                      <a:pt x="1111178" y="690880"/>
                      <a:pt x="1070794" y="629920"/>
                    </a:cubicBezTo>
                    <a:cubicBezTo>
                      <a:pt x="1042647" y="589280"/>
                      <a:pt x="915376" y="651510"/>
                      <a:pt x="874991" y="617220"/>
                    </a:cubicBezTo>
                    <a:cubicBezTo>
                      <a:pt x="835831" y="584200"/>
                      <a:pt x="823593" y="500380"/>
                      <a:pt x="824817" y="433070"/>
                    </a:cubicBezTo>
                    <a:cubicBezTo>
                      <a:pt x="826041" y="353060"/>
                      <a:pt x="867649" y="200660"/>
                      <a:pt x="903138" y="167640"/>
                    </a:cubicBezTo>
                    <a:cubicBezTo>
                      <a:pt x="919047" y="152400"/>
                      <a:pt x="941075" y="165100"/>
                      <a:pt x="956984" y="156210"/>
                    </a:cubicBezTo>
                    <a:cubicBezTo>
                      <a:pt x="975340" y="146050"/>
                      <a:pt x="987578" y="118110"/>
                      <a:pt x="1007158" y="104140"/>
                    </a:cubicBezTo>
                    <a:cubicBezTo>
                      <a:pt x="1025514" y="90170"/>
                      <a:pt x="1048766" y="78740"/>
                      <a:pt x="1070794" y="72390"/>
                    </a:cubicBezTo>
                    <a:cubicBezTo>
                      <a:pt x="1092821" y="66040"/>
                      <a:pt x="1117297" y="60960"/>
                      <a:pt x="1140548" y="62230"/>
                    </a:cubicBezTo>
                    <a:cubicBezTo>
                      <a:pt x="1163800" y="63500"/>
                      <a:pt x="1188275" y="68580"/>
                      <a:pt x="1210303" y="77470"/>
                    </a:cubicBezTo>
                    <a:cubicBezTo>
                      <a:pt x="1232330" y="86360"/>
                      <a:pt x="1253135" y="97790"/>
                      <a:pt x="1271491" y="113030"/>
                    </a:cubicBezTo>
                    <a:cubicBezTo>
                      <a:pt x="1289847" y="128270"/>
                      <a:pt x="1305756" y="148590"/>
                      <a:pt x="1317994" y="168910"/>
                    </a:cubicBezTo>
                    <a:cubicBezTo>
                      <a:pt x="1330232" y="189230"/>
                      <a:pt x="1340022" y="213360"/>
                      <a:pt x="1344917" y="236220"/>
                    </a:cubicBezTo>
                    <a:cubicBezTo>
                      <a:pt x="1349812" y="259080"/>
                      <a:pt x="1353483" y="284480"/>
                      <a:pt x="1351036" y="308610"/>
                    </a:cubicBezTo>
                    <a:cubicBezTo>
                      <a:pt x="1348588" y="332740"/>
                      <a:pt x="1342469" y="358140"/>
                      <a:pt x="1332679" y="379730"/>
                    </a:cubicBezTo>
                    <a:cubicBezTo>
                      <a:pt x="1322889" y="402590"/>
                      <a:pt x="1310651" y="424180"/>
                      <a:pt x="1294742" y="441960"/>
                    </a:cubicBezTo>
                    <a:cubicBezTo>
                      <a:pt x="1278834" y="459740"/>
                      <a:pt x="1259253" y="474980"/>
                      <a:pt x="1239673" y="486410"/>
                    </a:cubicBezTo>
                    <a:cubicBezTo>
                      <a:pt x="1218869" y="497840"/>
                      <a:pt x="1196841" y="506730"/>
                      <a:pt x="1173590" y="511810"/>
                    </a:cubicBezTo>
                    <a:cubicBezTo>
                      <a:pt x="1150338" y="516890"/>
                      <a:pt x="1125863" y="516890"/>
                      <a:pt x="1102612" y="513080"/>
                    </a:cubicBezTo>
                    <a:cubicBezTo>
                      <a:pt x="1079360" y="509270"/>
                      <a:pt x="1056108" y="501650"/>
                      <a:pt x="1035305" y="491490"/>
                    </a:cubicBezTo>
                    <a:cubicBezTo>
                      <a:pt x="1014501" y="480060"/>
                      <a:pt x="993696" y="466090"/>
                      <a:pt x="977788" y="448310"/>
                    </a:cubicBezTo>
                    <a:cubicBezTo>
                      <a:pt x="961879" y="431800"/>
                      <a:pt x="947194" y="410210"/>
                      <a:pt x="937403" y="388620"/>
                    </a:cubicBezTo>
                    <a:cubicBezTo>
                      <a:pt x="927613" y="367030"/>
                      <a:pt x="919047" y="341630"/>
                      <a:pt x="916599" y="317500"/>
                    </a:cubicBezTo>
                    <a:cubicBezTo>
                      <a:pt x="914152" y="293370"/>
                      <a:pt x="914152" y="267970"/>
                      <a:pt x="919047" y="245110"/>
                    </a:cubicBezTo>
                    <a:cubicBezTo>
                      <a:pt x="923942" y="220980"/>
                      <a:pt x="932508" y="198120"/>
                      <a:pt x="944746" y="176530"/>
                    </a:cubicBezTo>
                    <a:cubicBezTo>
                      <a:pt x="955760" y="156210"/>
                      <a:pt x="971669" y="135890"/>
                      <a:pt x="988801" y="119380"/>
                    </a:cubicBezTo>
                    <a:cubicBezTo>
                      <a:pt x="1005934" y="102870"/>
                      <a:pt x="1026738" y="88900"/>
                      <a:pt x="1048766" y="80010"/>
                    </a:cubicBezTo>
                    <a:cubicBezTo>
                      <a:pt x="1069570" y="71120"/>
                      <a:pt x="1094045" y="64770"/>
                      <a:pt x="1117297" y="63500"/>
                    </a:cubicBezTo>
                    <a:cubicBezTo>
                      <a:pt x="1140548" y="62230"/>
                      <a:pt x="1165023" y="63500"/>
                      <a:pt x="1187051" y="69850"/>
                    </a:cubicBezTo>
                    <a:cubicBezTo>
                      <a:pt x="1209079" y="76200"/>
                      <a:pt x="1232330" y="86360"/>
                      <a:pt x="1251911" y="99060"/>
                    </a:cubicBezTo>
                    <a:cubicBezTo>
                      <a:pt x="1271491" y="111760"/>
                      <a:pt x="1289847" y="129540"/>
                      <a:pt x="1304533" y="148590"/>
                    </a:cubicBezTo>
                    <a:cubicBezTo>
                      <a:pt x="1319218" y="167640"/>
                      <a:pt x="1331455" y="189230"/>
                      <a:pt x="1338798" y="212090"/>
                    </a:cubicBezTo>
                    <a:cubicBezTo>
                      <a:pt x="1346141" y="234950"/>
                      <a:pt x="1351036" y="260350"/>
                      <a:pt x="1351036" y="284480"/>
                    </a:cubicBezTo>
                    <a:cubicBezTo>
                      <a:pt x="1351036" y="308610"/>
                      <a:pt x="1348588" y="334010"/>
                      <a:pt x="1341246" y="356870"/>
                    </a:cubicBezTo>
                    <a:cubicBezTo>
                      <a:pt x="1333903" y="379730"/>
                      <a:pt x="1330232" y="401320"/>
                      <a:pt x="1309428" y="422910"/>
                    </a:cubicBezTo>
                    <a:cubicBezTo>
                      <a:pt x="1272715" y="461010"/>
                      <a:pt x="1119744" y="544830"/>
                      <a:pt x="1106283" y="529590"/>
                    </a:cubicBezTo>
                    <a:cubicBezTo>
                      <a:pt x="1094045" y="516890"/>
                      <a:pt x="1157681" y="377190"/>
                      <a:pt x="1200513" y="369570"/>
                    </a:cubicBezTo>
                    <a:cubicBezTo>
                      <a:pt x="1250687" y="360680"/>
                      <a:pt x="1358378" y="472440"/>
                      <a:pt x="1398762" y="539750"/>
                    </a:cubicBezTo>
                    <a:cubicBezTo>
                      <a:pt x="1433028" y="598170"/>
                      <a:pt x="1446489" y="675640"/>
                      <a:pt x="1442818" y="739140"/>
                    </a:cubicBezTo>
                    <a:cubicBezTo>
                      <a:pt x="1439147" y="800100"/>
                      <a:pt x="1396315" y="854710"/>
                      <a:pt x="1381630" y="915670"/>
                    </a:cubicBezTo>
                    <a:cubicBezTo>
                      <a:pt x="1365721" y="976630"/>
                      <a:pt x="1365721" y="1043940"/>
                      <a:pt x="1351036" y="1106170"/>
                    </a:cubicBezTo>
                    <a:cubicBezTo>
                      <a:pt x="1336350" y="1167130"/>
                      <a:pt x="1325337" y="1230630"/>
                      <a:pt x="1295966" y="1285240"/>
                    </a:cubicBezTo>
                    <a:cubicBezTo>
                      <a:pt x="1266596" y="1339850"/>
                      <a:pt x="1221317" y="1390650"/>
                      <a:pt x="1176037" y="1433830"/>
                    </a:cubicBezTo>
                    <a:cubicBezTo>
                      <a:pt x="1131982" y="1475740"/>
                      <a:pt x="1081808" y="1512570"/>
                      <a:pt x="1030409" y="1543050"/>
                    </a:cubicBezTo>
                    <a:cubicBezTo>
                      <a:pt x="979011" y="1573530"/>
                      <a:pt x="922718" y="1609090"/>
                      <a:pt x="865201" y="1616710"/>
                    </a:cubicBezTo>
                    <a:cubicBezTo>
                      <a:pt x="805237" y="1624330"/>
                      <a:pt x="733035" y="1612900"/>
                      <a:pt x="676742" y="1588770"/>
                    </a:cubicBezTo>
                    <a:cubicBezTo>
                      <a:pt x="621672" y="1565910"/>
                      <a:pt x="538456" y="1524000"/>
                      <a:pt x="529890" y="1479550"/>
                    </a:cubicBezTo>
                    <a:cubicBezTo>
                      <a:pt x="521324" y="1435100"/>
                      <a:pt x="618001" y="1316990"/>
                      <a:pt x="625344" y="1320800"/>
                    </a:cubicBezTo>
                    <a:cubicBezTo>
                      <a:pt x="631462" y="1323340"/>
                      <a:pt x="611882" y="1399540"/>
                      <a:pt x="599645" y="1426210"/>
                    </a:cubicBezTo>
                    <a:cubicBezTo>
                      <a:pt x="591078" y="1445260"/>
                      <a:pt x="584959" y="1455420"/>
                      <a:pt x="570274" y="1470660"/>
                    </a:cubicBezTo>
                    <a:cubicBezTo>
                      <a:pt x="550694" y="1490980"/>
                      <a:pt x="510310" y="1520190"/>
                      <a:pt x="484611" y="1531620"/>
                    </a:cubicBezTo>
                    <a:cubicBezTo>
                      <a:pt x="466254" y="1540510"/>
                      <a:pt x="454017" y="1543050"/>
                      <a:pt x="434436" y="1544320"/>
                    </a:cubicBezTo>
                    <a:cubicBezTo>
                      <a:pt x="406290" y="1545590"/>
                      <a:pt x="362234" y="1544320"/>
                      <a:pt x="330417" y="1531620"/>
                    </a:cubicBezTo>
                    <a:cubicBezTo>
                      <a:pt x="298599" y="1518920"/>
                      <a:pt x="265557" y="1490980"/>
                      <a:pt x="245977" y="1470660"/>
                    </a:cubicBezTo>
                    <a:cubicBezTo>
                      <a:pt x="231292" y="1455420"/>
                      <a:pt x="223949" y="1445260"/>
                      <a:pt x="215383" y="1426210"/>
                    </a:cubicBezTo>
                    <a:cubicBezTo>
                      <a:pt x="203145" y="1399540"/>
                      <a:pt x="194579" y="1357630"/>
                      <a:pt x="190907" y="1320800"/>
                    </a:cubicBezTo>
                    <a:cubicBezTo>
                      <a:pt x="186012" y="1281430"/>
                      <a:pt x="187236" y="1242060"/>
                      <a:pt x="190907" y="1196340"/>
                    </a:cubicBezTo>
                    <a:cubicBezTo>
                      <a:pt x="194579" y="1140460"/>
                      <a:pt x="187236" y="1060450"/>
                      <a:pt x="217830" y="1010920"/>
                    </a:cubicBezTo>
                    <a:cubicBezTo>
                      <a:pt x="250872" y="957580"/>
                      <a:pt x="346325" y="881380"/>
                      <a:pt x="390381" y="894080"/>
                    </a:cubicBezTo>
                    <a:cubicBezTo>
                      <a:pt x="435660" y="908050"/>
                      <a:pt x="429541" y="1069340"/>
                      <a:pt x="484611" y="1101090"/>
                    </a:cubicBezTo>
                    <a:cubicBezTo>
                      <a:pt x="544575" y="1135380"/>
                      <a:pt x="671847" y="1064260"/>
                      <a:pt x="751391" y="1069340"/>
                    </a:cubicBezTo>
                    <a:cubicBezTo>
                      <a:pt x="818698" y="1073150"/>
                      <a:pt x="873768" y="1093470"/>
                      <a:pt x="933732" y="1113790"/>
                    </a:cubicBezTo>
                    <a:cubicBezTo>
                      <a:pt x="997368" y="1135380"/>
                      <a:pt x="1063451" y="1162050"/>
                      <a:pt x="1122192" y="1198880"/>
                    </a:cubicBezTo>
                    <a:cubicBezTo>
                      <a:pt x="1182156" y="1236980"/>
                      <a:pt x="1248239" y="1281430"/>
                      <a:pt x="1287400" y="1339850"/>
                    </a:cubicBezTo>
                    <a:cubicBezTo>
                      <a:pt x="1326560" y="1397000"/>
                      <a:pt x="1363273" y="1479550"/>
                      <a:pt x="1357154" y="1545590"/>
                    </a:cubicBezTo>
                    <a:cubicBezTo>
                      <a:pt x="1351036" y="1611630"/>
                      <a:pt x="1304533" y="1695450"/>
                      <a:pt x="1254358" y="1734820"/>
                    </a:cubicBezTo>
                    <a:cubicBezTo>
                      <a:pt x="1206631" y="1771650"/>
                      <a:pt x="1130758" y="1774190"/>
                      <a:pt x="1068346" y="1779270"/>
                    </a:cubicBezTo>
                    <a:cubicBezTo>
                      <a:pt x="1007158" y="1784350"/>
                      <a:pt x="944746" y="1772920"/>
                      <a:pt x="883558" y="1764030"/>
                    </a:cubicBezTo>
                    <a:cubicBezTo>
                      <a:pt x="821146" y="1755140"/>
                      <a:pt x="759958" y="1746250"/>
                      <a:pt x="697546" y="1728470"/>
                    </a:cubicBezTo>
                    <a:cubicBezTo>
                      <a:pt x="631462" y="1709420"/>
                      <a:pt x="560484" y="1685290"/>
                      <a:pt x="500520" y="1653540"/>
                    </a:cubicBezTo>
                    <a:cubicBezTo>
                      <a:pt x="444227" y="1624330"/>
                      <a:pt x="394052" y="1591310"/>
                      <a:pt x="348773" y="1548130"/>
                    </a:cubicBezTo>
                    <a:cubicBezTo>
                      <a:pt x="303494" y="1504950"/>
                      <a:pt x="261886" y="1449070"/>
                      <a:pt x="230068" y="1393190"/>
                    </a:cubicBezTo>
                    <a:cubicBezTo>
                      <a:pt x="199474" y="1339850"/>
                      <a:pt x="192131" y="1277620"/>
                      <a:pt x="162761" y="1220470"/>
                    </a:cubicBezTo>
                    <a:cubicBezTo>
                      <a:pt x="130943" y="1159510"/>
                      <a:pt x="67307" y="1103630"/>
                      <a:pt x="44056" y="1040130"/>
                    </a:cubicBezTo>
                    <a:cubicBezTo>
                      <a:pt x="23252" y="980440"/>
                      <a:pt x="11014" y="911860"/>
                      <a:pt x="24476" y="850900"/>
                    </a:cubicBezTo>
                    <a:cubicBezTo>
                      <a:pt x="39161" y="784860"/>
                      <a:pt x="80769" y="702310"/>
                      <a:pt x="137062" y="657860"/>
                    </a:cubicBezTo>
                    <a:cubicBezTo>
                      <a:pt x="200698" y="607060"/>
                      <a:pt x="320626" y="574040"/>
                      <a:pt x="400171" y="579120"/>
                    </a:cubicBezTo>
                    <a:cubicBezTo>
                      <a:pt x="469926" y="582930"/>
                      <a:pt x="524995" y="638810"/>
                      <a:pt x="591078" y="661670"/>
                    </a:cubicBezTo>
                    <a:cubicBezTo>
                      <a:pt x="660833" y="685800"/>
                      <a:pt x="752615" y="676910"/>
                      <a:pt x="810132" y="720090"/>
                    </a:cubicBezTo>
                    <a:cubicBezTo>
                      <a:pt x="868873" y="764540"/>
                      <a:pt x="937403" y="857250"/>
                      <a:pt x="936180" y="928370"/>
                    </a:cubicBezTo>
                    <a:cubicBezTo>
                      <a:pt x="934956" y="1004570"/>
                      <a:pt x="848069" y="1135380"/>
                      <a:pt x="778314" y="1164590"/>
                    </a:cubicBezTo>
                    <a:cubicBezTo>
                      <a:pt x="711007" y="1192530"/>
                      <a:pt x="578841" y="1160780"/>
                      <a:pt x="526219" y="1108710"/>
                    </a:cubicBezTo>
                    <a:cubicBezTo>
                      <a:pt x="474821" y="1059180"/>
                      <a:pt x="463807" y="943610"/>
                      <a:pt x="462583" y="866140"/>
                    </a:cubicBezTo>
                    <a:cubicBezTo>
                      <a:pt x="461359" y="795020"/>
                      <a:pt x="469926" y="711200"/>
                      <a:pt x="509086" y="659130"/>
                    </a:cubicBezTo>
                    <a:cubicBezTo>
                      <a:pt x="549470" y="604520"/>
                      <a:pt x="633910" y="556260"/>
                      <a:pt x="704888" y="549910"/>
                    </a:cubicBezTo>
                    <a:cubicBezTo>
                      <a:pt x="781985" y="542290"/>
                      <a:pt x="884782" y="584200"/>
                      <a:pt x="953312" y="633730"/>
                    </a:cubicBezTo>
                    <a:cubicBezTo>
                      <a:pt x="1020619" y="681990"/>
                      <a:pt x="1092821" y="767080"/>
                      <a:pt x="1111178" y="842010"/>
                    </a:cubicBezTo>
                    <a:cubicBezTo>
                      <a:pt x="1127087" y="910590"/>
                      <a:pt x="1113625" y="1012190"/>
                      <a:pt x="1072017" y="1062990"/>
                    </a:cubicBezTo>
                    <a:cubicBezTo>
                      <a:pt x="1029186" y="1116330"/>
                      <a:pt x="917823" y="1150620"/>
                      <a:pt x="848069" y="1149350"/>
                    </a:cubicBezTo>
                    <a:cubicBezTo>
                      <a:pt x="785657" y="1148080"/>
                      <a:pt x="729364" y="1103630"/>
                      <a:pt x="673070" y="1076960"/>
                    </a:cubicBezTo>
                    <a:cubicBezTo>
                      <a:pt x="618001" y="1050290"/>
                      <a:pt x="565379" y="1027430"/>
                      <a:pt x="515205" y="988060"/>
                    </a:cubicBezTo>
                    <a:cubicBezTo>
                      <a:pt x="458912" y="944880"/>
                      <a:pt x="389157" y="885190"/>
                      <a:pt x="354892" y="821690"/>
                    </a:cubicBezTo>
                    <a:cubicBezTo>
                      <a:pt x="321850" y="760730"/>
                      <a:pt x="304717" y="684530"/>
                      <a:pt x="308389" y="617220"/>
                    </a:cubicBezTo>
                    <a:cubicBezTo>
                      <a:pt x="312060" y="549910"/>
                      <a:pt x="340207" y="473710"/>
                      <a:pt x="379367" y="416560"/>
                    </a:cubicBezTo>
                    <a:cubicBezTo>
                      <a:pt x="420975" y="355600"/>
                      <a:pt x="489506" y="297180"/>
                      <a:pt x="559260" y="264160"/>
                    </a:cubicBezTo>
                    <a:cubicBezTo>
                      <a:pt x="632686" y="228600"/>
                      <a:pt x="737930" y="200660"/>
                      <a:pt x="810132" y="215900"/>
                    </a:cubicBezTo>
                    <a:cubicBezTo>
                      <a:pt x="872544" y="228600"/>
                      <a:pt x="909257" y="269240"/>
                      <a:pt x="970445" y="323850"/>
                    </a:cubicBezTo>
                    <a:cubicBezTo>
                      <a:pt x="1079360" y="420370"/>
                      <a:pt x="1277610" y="668020"/>
                      <a:pt x="1370616" y="788670"/>
                    </a:cubicBezTo>
                    <a:cubicBezTo>
                      <a:pt x="1425685" y="859790"/>
                      <a:pt x="1466069" y="901700"/>
                      <a:pt x="1494216" y="965200"/>
                    </a:cubicBezTo>
                    <a:cubicBezTo>
                      <a:pt x="1521139" y="1024890"/>
                      <a:pt x="1544390" y="1093470"/>
                      <a:pt x="1538271" y="1158240"/>
                    </a:cubicBezTo>
                    <a:cubicBezTo>
                      <a:pt x="1530929" y="1228090"/>
                      <a:pt x="1500335" y="1325880"/>
                      <a:pt x="1442818" y="1367790"/>
                    </a:cubicBezTo>
                    <a:cubicBezTo>
                      <a:pt x="1373063" y="1418590"/>
                      <a:pt x="1213974" y="1408430"/>
                      <a:pt x="1118520" y="1395730"/>
                    </a:cubicBezTo>
                    <a:cubicBezTo>
                      <a:pt x="1038976" y="1385570"/>
                      <a:pt x="974116" y="1347470"/>
                      <a:pt x="908033" y="1318260"/>
                    </a:cubicBezTo>
                    <a:cubicBezTo>
                      <a:pt x="845621" y="1290320"/>
                      <a:pt x="780762" y="1264920"/>
                      <a:pt x="729364" y="1224280"/>
                    </a:cubicBezTo>
                    <a:cubicBezTo>
                      <a:pt x="681637" y="1186180"/>
                      <a:pt x="637581" y="1143000"/>
                      <a:pt x="608211" y="1087120"/>
                    </a:cubicBezTo>
                    <a:cubicBezTo>
                      <a:pt x="576393" y="1024890"/>
                      <a:pt x="556813" y="937260"/>
                      <a:pt x="553141" y="863600"/>
                    </a:cubicBezTo>
                    <a:cubicBezTo>
                      <a:pt x="549470" y="791210"/>
                      <a:pt x="559260" y="713740"/>
                      <a:pt x="586183" y="647700"/>
                    </a:cubicBezTo>
                    <a:cubicBezTo>
                      <a:pt x="613106" y="580390"/>
                      <a:pt x="662057" y="502920"/>
                      <a:pt x="717126" y="463550"/>
                    </a:cubicBezTo>
                    <a:cubicBezTo>
                      <a:pt x="768524" y="426720"/>
                      <a:pt x="837055" y="412750"/>
                      <a:pt x="900690" y="407670"/>
                    </a:cubicBezTo>
                    <a:cubicBezTo>
                      <a:pt x="966774" y="401320"/>
                      <a:pt x="1043871" y="408940"/>
                      <a:pt x="1106283" y="433070"/>
                    </a:cubicBezTo>
                    <a:cubicBezTo>
                      <a:pt x="1167471" y="457200"/>
                      <a:pt x="1221317" y="501650"/>
                      <a:pt x="1272715" y="552450"/>
                    </a:cubicBezTo>
                    <a:cubicBezTo>
                      <a:pt x="1331455" y="610870"/>
                      <a:pt x="1391420" y="693420"/>
                      <a:pt x="1435475" y="772160"/>
                    </a:cubicBezTo>
                    <a:cubicBezTo>
                      <a:pt x="1478307" y="849630"/>
                      <a:pt x="1519915" y="943610"/>
                      <a:pt x="1534600" y="1022350"/>
                    </a:cubicBezTo>
                    <a:cubicBezTo>
                      <a:pt x="1546838" y="1089660"/>
                      <a:pt x="1539495" y="1150620"/>
                      <a:pt x="1532153" y="1214120"/>
                    </a:cubicBezTo>
                    <a:cubicBezTo>
                      <a:pt x="1523586" y="1278890"/>
                      <a:pt x="1510125" y="1348740"/>
                      <a:pt x="1485650" y="1409700"/>
                    </a:cubicBezTo>
                    <a:cubicBezTo>
                      <a:pt x="1459951" y="1471930"/>
                      <a:pt x="1424461" y="1532890"/>
                      <a:pt x="1380406" y="1583690"/>
                    </a:cubicBezTo>
                    <a:cubicBezTo>
                      <a:pt x="1335127" y="1635760"/>
                      <a:pt x="1276386" y="1690370"/>
                      <a:pt x="1216422" y="1715770"/>
                    </a:cubicBezTo>
                    <a:cubicBezTo>
                      <a:pt x="1160128" y="1738630"/>
                      <a:pt x="1092821" y="1742440"/>
                      <a:pt x="1034081" y="1734820"/>
                    </a:cubicBezTo>
                    <a:cubicBezTo>
                      <a:pt x="975340" y="1727200"/>
                      <a:pt x="930061" y="1699260"/>
                      <a:pt x="861530" y="1668780"/>
                    </a:cubicBezTo>
                    <a:cubicBezTo>
                      <a:pt x="756286" y="1621790"/>
                      <a:pt x="577617" y="1529080"/>
                      <a:pt x="471149" y="1470660"/>
                    </a:cubicBezTo>
                    <a:cubicBezTo>
                      <a:pt x="394052" y="1428750"/>
                      <a:pt x="329193" y="1403350"/>
                      <a:pt x="276571" y="1355090"/>
                    </a:cubicBezTo>
                    <a:cubicBezTo>
                      <a:pt x="228844" y="1311910"/>
                      <a:pt x="203145" y="1261110"/>
                      <a:pt x="166432" y="1202690"/>
                    </a:cubicBezTo>
                    <a:cubicBezTo>
                      <a:pt x="119929" y="1129030"/>
                      <a:pt x="51398" y="1035050"/>
                      <a:pt x="25699" y="946150"/>
                    </a:cubicBezTo>
                    <a:cubicBezTo>
                      <a:pt x="1224" y="861060"/>
                      <a:pt x="0" y="760730"/>
                      <a:pt x="8567" y="680720"/>
                    </a:cubicBezTo>
                    <a:cubicBezTo>
                      <a:pt x="15909" y="612140"/>
                      <a:pt x="35489" y="553720"/>
                      <a:pt x="61188" y="494030"/>
                    </a:cubicBezTo>
                    <a:cubicBezTo>
                      <a:pt x="88111" y="431800"/>
                      <a:pt x="126048" y="370840"/>
                      <a:pt x="168880" y="313690"/>
                    </a:cubicBezTo>
                    <a:cubicBezTo>
                      <a:pt x="214159" y="252730"/>
                      <a:pt x="264333" y="186690"/>
                      <a:pt x="325521" y="142240"/>
                    </a:cubicBezTo>
                    <a:cubicBezTo>
                      <a:pt x="387933" y="96520"/>
                      <a:pt x="468702" y="67310"/>
                      <a:pt x="542128" y="44450"/>
                    </a:cubicBezTo>
                    <a:cubicBezTo>
                      <a:pt x="613106" y="22860"/>
                      <a:pt x="690203" y="11430"/>
                      <a:pt x="759958" y="6350"/>
                    </a:cubicBezTo>
                    <a:cubicBezTo>
                      <a:pt x="823593" y="1270"/>
                      <a:pt x="883558" y="0"/>
                      <a:pt x="944746" y="8890"/>
                    </a:cubicBezTo>
                    <a:cubicBezTo>
                      <a:pt x="1007158" y="17780"/>
                      <a:pt x="1069570" y="40640"/>
                      <a:pt x="1128311" y="63500"/>
                    </a:cubicBezTo>
                    <a:cubicBezTo>
                      <a:pt x="1187051" y="85090"/>
                      <a:pt x="1245792" y="109220"/>
                      <a:pt x="1297190" y="142240"/>
                    </a:cubicBezTo>
                    <a:cubicBezTo>
                      <a:pt x="1348588" y="175260"/>
                      <a:pt x="1390196" y="207010"/>
                      <a:pt x="1437923" y="261620"/>
                    </a:cubicBezTo>
                    <a:cubicBezTo>
                      <a:pt x="1507677" y="341630"/>
                      <a:pt x="1603131" y="501650"/>
                      <a:pt x="1650858" y="599440"/>
                    </a:cubicBezTo>
                    <a:cubicBezTo>
                      <a:pt x="1683900" y="666750"/>
                      <a:pt x="1702256" y="711200"/>
                      <a:pt x="1716941" y="778510"/>
                    </a:cubicBezTo>
                    <a:cubicBezTo>
                      <a:pt x="1735298" y="857250"/>
                      <a:pt x="1738969" y="962660"/>
                      <a:pt x="1742640" y="1043940"/>
                    </a:cubicBezTo>
                    <a:cubicBezTo>
                      <a:pt x="1746311" y="1112520"/>
                      <a:pt x="1745088" y="1168400"/>
                      <a:pt x="1741416" y="1231900"/>
                    </a:cubicBezTo>
                    <a:cubicBezTo>
                      <a:pt x="1737745" y="1296670"/>
                      <a:pt x="1736521" y="1365250"/>
                      <a:pt x="1720612" y="1427480"/>
                    </a:cubicBezTo>
                    <a:cubicBezTo>
                      <a:pt x="1704703" y="1488440"/>
                      <a:pt x="1677781" y="1545590"/>
                      <a:pt x="1645963" y="1600200"/>
                    </a:cubicBezTo>
                    <a:cubicBezTo>
                      <a:pt x="1612921" y="1656080"/>
                      <a:pt x="1570089" y="1705610"/>
                      <a:pt x="1524810" y="1755140"/>
                    </a:cubicBezTo>
                    <a:cubicBezTo>
                      <a:pt x="1477083" y="1807210"/>
                      <a:pt x="1369392" y="1910080"/>
                      <a:pt x="1365721" y="1906270"/>
                    </a:cubicBezTo>
                    <a:cubicBezTo>
                      <a:pt x="1362049" y="1902460"/>
                      <a:pt x="1497887" y="1722120"/>
                      <a:pt x="1507677" y="1727200"/>
                    </a:cubicBezTo>
                    <a:cubicBezTo>
                      <a:pt x="1512572" y="1729740"/>
                      <a:pt x="1502782" y="1760220"/>
                      <a:pt x="1495440" y="1778000"/>
                    </a:cubicBezTo>
                    <a:cubicBezTo>
                      <a:pt x="1484426" y="1803400"/>
                      <a:pt x="1463622" y="1840230"/>
                      <a:pt x="1439147" y="1863090"/>
                    </a:cubicBezTo>
                    <a:cubicBezTo>
                      <a:pt x="1415895" y="1885950"/>
                      <a:pt x="1382853" y="1903730"/>
                      <a:pt x="1352259" y="1912620"/>
                    </a:cubicBezTo>
                    <a:cubicBezTo>
                      <a:pt x="1320442" y="1921510"/>
                      <a:pt x="1283729" y="1920240"/>
                      <a:pt x="1251911" y="1912620"/>
                    </a:cubicBezTo>
                    <a:cubicBezTo>
                      <a:pt x="1220093" y="1905000"/>
                      <a:pt x="1188275" y="1887220"/>
                      <a:pt x="1163800" y="1865630"/>
                    </a:cubicBezTo>
                    <a:cubicBezTo>
                      <a:pt x="1139324" y="1844040"/>
                      <a:pt x="1117297" y="1805940"/>
                      <a:pt x="1106283" y="1780540"/>
                    </a:cubicBezTo>
                    <a:cubicBezTo>
                      <a:pt x="1098940" y="1762760"/>
                      <a:pt x="1096493" y="1748790"/>
                      <a:pt x="1094045" y="1731010"/>
                    </a:cubicBezTo>
                    <a:cubicBezTo>
                      <a:pt x="1091598" y="1711960"/>
                      <a:pt x="1089150" y="1694180"/>
                      <a:pt x="1094045" y="1668780"/>
                    </a:cubicBezTo>
                    <a:cubicBezTo>
                      <a:pt x="1102612" y="1621790"/>
                      <a:pt x="1129534" y="1487170"/>
                      <a:pt x="1168695" y="1477010"/>
                    </a:cubicBezTo>
                    <a:cubicBezTo>
                      <a:pt x="1209079" y="1466850"/>
                      <a:pt x="1272715" y="1611630"/>
                      <a:pt x="1335127" y="1621790"/>
                    </a:cubicBezTo>
                    <a:cubicBezTo>
                      <a:pt x="1401210" y="1631950"/>
                      <a:pt x="1530929" y="1499870"/>
                      <a:pt x="1555404" y="1524000"/>
                    </a:cubicBezTo>
                    <a:cubicBezTo>
                      <a:pt x="1584775" y="1554480"/>
                      <a:pt x="1477083" y="1793240"/>
                      <a:pt x="1417119" y="1875790"/>
                    </a:cubicBezTo>
                    <a:cubicBezTo>
                      <a:pt x="1374287" y="1935480"/>
                      <a:pt x="1319218" y="1964690"/>
                      <a:pt x="1265372" y="1998980"/>
                    </a:cubicBezTo>
                    <a:cubicBezTo>
                      <a:pt x="1212750" y="2032000"/>
                      <a:pt x="1158905" y="2053590"/>
                      <a:pt x="1097716" y="2078990"/>
                    </a:cubicBezTo>
                    <a:cubicBezTo>
                      <a:pt x="1026738" y="2108200"/>
                      <a:pt x="938627" y="2142490"/>
                      <a:pt x="865201" y="2164080"/>
                    </a:cubicBezTo>
                    <a:cubicBezTo>
                      <a:pt x="801566" y="2183130"/>
                      <a:pt x="747720" y="2194560"/>
                      <a:pt x="685308" y="2207260"/>
                    </a:cubicBezTo>
                    <a:cubicBezTo>
                      <a:pt x="620449" y="2221230"/>
                      <a:pt x="549470" y="2235200"/>
                      <a:pt x="482163" y="2242820"/>
                    </a:cubicBezTo>
                    <a:cubicBezTo>
                      <a:pt x="416080" y="2250440"/>
                      <a:pt x="340207" y="2251710"/>
                      <a:pt x="283913" y="2251710"/>
                    </a:cubicBezTo>
                    <a:cubicBezTo>
                      <a:pt x="241082" y="2251710"/>
                      <a:pt x="204369" y="2254250"/>
                      <a:pt x="171327" y="2245360"/>
                    </a:cubicBezTo>
                    <a:cubicBezTo>
                      <a:pt x="141957" y="2236470"/>
                      <a:pt x="115034" y="2222500"/>
                      <a:pt x="94230" y="2203450"/>
                    </a:cubicBezTo>
                    <a:cubicBezTo>
                      <a:pt x="73426" y="2184400"/>
                      <a:pt x="55070" y="2152650"/>
                      <a:pt x="45280" y="2129790"/>
                    </a:cubicBezTo>
                    <a:cubicBezTo>
                      <a:pt x="37937" y="2113280"/>
                      <a:pt x="36713" y="2103120"/>
                      <a:pt x="35489" y="2085340"/>
                    </a:cubicBezTo>
                    <a:cubicBezTo>
                      <a:pt x="34266" y="2061210"/>
                      <a:pt x="35489" y="2023110"/>
                      <a:pt x="45280" y="1996440"/>
                    </a:cubicBezTo>
                    <a:cubicBezTo>
                      <a:pt x="55070" y="1969770"/>
                      <a:pt x="73426" y="1941830"/>
                      <a:pt x="94230" y="1922780"/>
                    </a:cubicBezTo>
                    <a:cubicBezTo>
                      <a:pt x="115034" y="1903730"/>
                      <a:pt x="149299" y="1888490"/>
                      <a:pt x="171327" y="1880870"/>
                    </a:cubicBezTo>
                    <a:cubicBezTo>
                      <a:pt x="187236" y="1875790"/>
                      <a:pt x="214159" y="1875790"/>
                      <a:pt x="214159" y="1875790"/>
                    </a:cubicBezTo>
                  </a:path>
                </a:pathLst>
              </a:custGeom>
              <a:solidFill>
                <a:srgbClr val="FFFFFF"/>
              </a:solidFill>
              <a:ln cap="sq">
                <a:noFill/>
                <a:prstDash val="solid"/>
                <a:miter/>
              </a:ln>
            </p:spPr>
            <p:txBody>
              <a:bodyPr/>
              <a:lstStyle/>
              <a:p>
                <a:endParaRPr lang="tr-TR"/>
              </a:p>
            </p:txBody>
          </p:sp>
        </p:grpSp>
        <p:sp>
          <p:nvSpPr>
            <p:cNvPr id="13" name="Freeform 13"/>
            <p:cNvSpPr/>
            <p:nvPr/>
          </p:nvSpPr>
          <p:spPr>
            <a:xfrm>
              <a:off x="103906" y="146584"/>
              <a:ext cx="1746092" cy="2212789"/>
            </a:xfrm>
            <a:custGeom>
              <a:avLst/>
              <a:gdLst/>
              <a:ahLst/>
              <a:cxnLst/>
              <a:rect l="l" t="t" r="r" b="b"/>
              <a:pathLst>
                <a:path w="1746092" h="2212789">
                  <a:moveTo>
                    <a:pt x="0" y="0"/>
                  </a:moveTo>
                  <a:lnTo>
                    <a:pt x="1746092" y="0"/>
                  </a:lnTo>
                  <a:lnTo>
                    <a:pt x="1746092" y="2212790"/>
                  </a:lnTo>
                  <a:lnTo>
                    <a:pt x="0" y="2212790"/>
                  </a:lnTo>
                  <a:lnTo>
                    <a:pt x="0" y="0"/>
                  </a:lnTo>
                  <a:close/>
                </a:path>
              </a:pathLst>
            </a:custGeom>
            <a:blipFill>
              <a:blip r:embed="rId9">
                <a:alphaModFix amt="80000"/>
                <a:extLst>
                  <a:ext uri="{96DAC541-7B7A-43D3-8B79-37D633B846F1}">
                    <asvg:svgBlip xmlns:asvg="http://schemas.microsoft.com/office/drawing/2016/SVG/main" xmlns="" r:embed="rId10"/>
                  </a:ext>
                </a:extLst>
              </a:blip>
              <a:stretch>
                <a:fillRect/>
              </a:stretch>
            </a:blipFill>
            <a:ln cap="sq">
              <a:noFill/>
              <a:prstDash val="solid"/>
              <a:miter/>
            </a:ln>
          </p:spPr>
          <p:txBody>
            <a:bodyPr/>
            <a:lstStyle/>
            <a:p>
              <a:endParaRPr lang="tr-TR"/>
            </a:p>
          </p:txBody>
        </p:sp>
      </p:grpSp>
      <p:grpSp>
        <p:nvGrpSpPr>
          <p:cNvPr id="14" name="Group 14"/>
          <p:cNvGrpSpPr/>
          <p:nvPr/>
        </p:nvGrpSpPr>
        <p:grpSpPr>
          <a:xfrm rot="-31584">
            <a:off x="3390135" y="3111716"/>
            <a:ext cx="1474211" cy="1893690"/>
            <a:chOff x="0" y="0"/>
            <a:chExt cx="1965615" cy="2524919"/>
          </a:xfrm>
        </p:grpSpPr>
        <p:grpSp>
          <p:nvGrpSpPr>
            <p:cNvPr id="15" name="Group 15"/>
            <p:cNvGrpSpPr/>
            <p:nvPr/>
          </p:nvGrpSpPr>
          <p:grpSpPr>
            <a:xfrm>
              <a:off x="0" y="0"/>
              <a:ext cx="1965615" cy="2524919"/>
              <a:chOff x="0" y="0"/>
              <a:chExt cx="1831975" cy="2353252"/>
            </a:xfrm>
          </p:grpSpPr>
          <p:sp>
            <p:nvSpPr>
              <p:cNvPr id="16" name="Freeform 16"/>
              <p:cNvSpPr/>
              <p:nvPr/>
            </p:nvSpPr>
            <p:spPr>
              <a:xfrm>
                <a:off x="40384" y="44569"/>
                <a:ext cx="1746311" cy="2260294"/>
              </a:xfrm>
              <a:custGeom>
                <a:avLst/>
                <a:gdLst/>
                <a:ahLst/>
                <a:cxnLst/>
                <a:rect l="l" t="t" r="r" b="b"/>
                <a:pathLst>
                  <a:path w="1746311" h="2260294">
                    <a:moveTo>
                      <a:pt x="214159" y="1880819"/>
                    </a:moveTo>
                    <a:cubicBezTo>
                      <a:pt x="587407" y="1848984"/>
                      <a:pt x="753839" y="1819696"/>
                      <a:pt x="852964" y="1781494"/>
                    </a:cubicBezTo>
                    <a:cubicBezTo>
                      <a:pt x="921494" y="1754752"/>
                      <a:pt x="966774" y="1721644"/>
                      <a:pt x="1019395" y="1687262"/>
                    </a:cubicBezTo>
                    <a:cubicBezTo>
                      <a:pt x="1072017" y="1654153"/>
                      <a:pt x="1142996" y="1628685"/>
                      <a:pt x="1168695" y="1577749"/>
                    </a:cubicBezTo>
                    <a:cubicBezTo>
                      <a:pt x="1195618" y="1524266"/>
                      <a:pt x="1138101" y="1421120"/>
                      <a:pt x="1171142" y="1370184"/>
                    </a:cubicBezTo>
                    <a:cubicBezTo>
                      <a:pt x="1207855" y="1311607"/>
                      <a:pt x="1333903" y="1251757"/>
                      <a:pt x="1402434" y="1263218"/>
                    </a:cubicBezTo>
                    <a:cubicBezTo>
                      <a:pt x="1468517" y="1274678"/>
                      <a:pt x="1555404" y="1358723"/>
                      <a:pt x="1577432" y="1433854"/>
                    </a:cubicBezTo>
                    <a:cubicBezTo>
                      <a:pt x="1603131" y="1524266"/>
                      <a:pt x="1517468" y="1721644"/>
                      <a:pt x="1495440" y="1782767"/>
                    </a:cubicBezTo>
                    <a:cubicBezTo>
                      <a:pt x="1486873" y="1805688"/>
                      <a:pt x="1484426" y="1813329"/>
                      <a:pt x="1472188" y="1828609"/>
                    </a:cubicBezTo>
                    <a:cubicBezTo>
                      <a:pt x="1455056" y="1851531"/>
                      <a:pt x="1426909" y="1883366"/>
                      <a:pt x="1398762" y="1898647"/>
                    </a:cubicBezTo>
                    <a:cubicBezTo>
                      <a:pt x="1370616" y="1915201"/>
                      <a:pt x="1333903" y="1924115"/>
                      <a:pt x="1302085" y="1924115"/>
                    </a:cubicBezTo>
                    <a:cubicBezTo>
                      <a:pt x="1270267" y="1924115"/>
                      <a:pt x="1229883" y="1911381"/>
                      <a:pt x="1205408" y="1899920"/>
                    </a:cubicBezTo>
                    <a:cubicBezTo>
                      <a:pt x="1188275" y="1892280"/>
                      <a:pt x="1177261" y="1884639"/>
                      <a:pt x="1163800" y="1870632"/>
                    </a:cubicBezTo>
                    <a:cubicBezTo>
                      <a:pt x="1144219" y="1850258"/>
                      <a:pt x="1117297" y="1817149"/>
                      <a:pt x="1106283" y="1785314"/>
                    </a:cubicBezTo>
                    <a:cubicBezTo>
                      <a:pt x="1095269" y="1754752"/>
                      <a:pt x="1083031" y="1719097"/>
                      <a:pt x="1094045" y="1683441"/>
                    </a:cubicBezTo>
                    <a:cubicBezTo>
                      <a:pt x="1109954" y="1627412"/>
                      <a:pt x="1205408" y="1563741"/>
                      <a:pt x="1245792" y="1500071"/>
                    </a:cubicBezTo>
                    <a:cubicBezTo>
                      <a:pt x="1282505" y="1441495"/>
                      <a:pt x="1317994" y="1391832"/>
                      <a:pt x="1332679" y="1317974"/>
                    </a:cubicBezTo>
                    <a:cubicBezTo>
                      <a:pt x="1353483" y="1214828"/>
                      <a:pt x="1338798" y="1037825"/>
                      <a:pt x="1317994" y="932133"/>
                    </a:cubicBezTo>
                    <a:cubicBezTo>
                      <a:pt x="1303309" y="854455"/>
                      <a:pt x="1277610" y="797152"/>
                      <a:pt x="1247016" y="737302"/>
                    </a:cubicBezTo>
                    <a:cubicBezTo>
                      <a:pt x="1217645" y="679998"/>
                      <a:pt x="1183380" y="623969"/>
                      <a:pt x="1138101" y="581946"/>
                    </a:cubicBezTo>
                    <a:cubicBezTo>
                      <a:pt x="1092821" y="538650"/>
                      <a:pt x="1034081" y="504269"/>
                      <a:pt x="976564" y="482621"/>
                    </a:cubicBezTo>
                    <a:cubicBezTo>
                      <a:pt x="917823" y="460973"/>
                      <a:pt x="852964" y="452059"/>
                      <a:pt x="789328" y="454606"/>
                    </a:cubicBezTo>
                    <a:cubicBezTo>
                      <a:pt x="723245" y="457153"/>
                      <a:pt x="646148" y="469887"/>
                      <a:pt x="588631" y="502995"/>
                    </a:cubicBezTo>
                    <a:cubicBezTo>
                      <a:pt x="533561" y="534830"/>
                      <a:pt x="474821" y="588313"/>
                      <a:pt x="450345" y="644343"/>
                    </a:cubicBezTo>
                    <a:cubicBezTo>
                      <a:pt x="425870" y="699099"/>
                      <a:pt x="427094" y="776777"/>
                      <a:pt x="440555" y="836627"/>
                    </a:cubicBezTo>
                    <a:cubicBezTo>
                      <a:pt x="454017" y="897751"/>
                      <a:pt x="474821" y="953781"/>
                      <a:pt x="528666" y="1007263"/>
                    </a:cubicBezTo>
                    <a:cubicBezTo>
                      <a:pt x="621672" y="1100222"/>
                      <a:pt x="930061" y="1291233"/>
                      <a:pt x="1023067" y="1260671"/>
                    </a:cubicBezTo>
                    <a:cubicBezTo>
                      <a:pt x="1076913" y="1242843"/>
                      <a:pt x="1111178" y="1151158"/>
                      <a:pt x="1111178" y="1093855"/>
                    </a:cubicBezTo>
                    <a:cubicBezTo>
                      <a:pt x="1111178" y="1032732"/>
                      <a:pt x="994920" y="925765"/>
                      <a:pt x="1010829" y="905391"/>
                    </a:cubicBezTo>
                    <a:cubicBezTo>
                      <a:pt x="1025514" y="886290"/>
                      <a:pt x="1129534" y="937226"/>
                      <a:pt x="1187051" y="958874"/>
                    </a:cubicBezTo>
                    <a:cubicBezTo>
                      <a:pt x="1244568" y="980522"/>
                      <a:pt x="1357154" y="1007263"/>
                      <a:pt x="1357154" y="1034005"/>
                    </a:cubicBezTo>
                    <a:cubicBezTo>
                      <a:pt x="1357154" y="1060746"/>
                      <a:pt x="1243344" y="1119323"/>
                      <a:pt x="1184604" y="1118050"/>
                    </a:cubicBezTo>
                    <a:cubicBezTo>
                      <a:pt x="1122192" y="1116776"/>
                      <a:pt x="1059780" y="1065840"/>
                      <a:pt x="994920" y="1011084"/>
                    </a:cubicBezTo>
                    <a:cubicBezTo>
                      <a:pt x="903138" y="933406"/>
                      <a:pt x="692651" y="699099"/>
                      <a:pt x="711007" y="665991"/>
                    </a:cubicBezTo>
                    <a:cubicBezTo>
                      <a:pt x="723245" y="644343"/>
                      <a:pt x="887229" y="674905"/>
                      <a:pt x="895795" y="706740"/>
                    </a:cubicBezTo>
                    <a:cubicBezTo>
                      <a:pt x="905586" y="743669"/>
                      <a:pt x="693874" y="871009"/>
                      <a:pt x="703664" y="890110"/>
                    </a:cubicBezTo>
                    <a:cubicBezTo>
                      <a:pt x="712231" y="906664"/>
                      <a:pt x="892124" y="858275"/>
                      <a:pt x="892124" y="846814"/>
                    </a:cubicBezTo>
                    <a:cubicBezTo>
                      <a:pt x="890900" y="834080"/>
                      <a:pt x="703664" y="784418"/>
                      <a:pt x="649819" y="820073"/>
                    </a:cubicBezTo>
                    <a:cubicBezTo>
                      <a:pt x="594749" y="857002"/>
                      <a:pt x="624120" y="1040372"/>
                      <a:pt x="567827" y="1074754"/>
                    </a:cubicBezTo>
                    <a:cubicBezTo>
                      <a:pt x="512757" y="1109136"/>
                      <a:pt x="389157" y="1059473"/>
                      <a:pt x="318179" y="1030185"/>
                    </a:cubicBezTo>
                    <a:cubicBezTo>
                      <a:pt x="258214" y="1005990"/>
                      <a:pt x="161537" y="939773"/>
                      <a:pt x="166432" y="927039"/>
                    </a:cubicBezTo>
                    <a:cubicBezTo>
                      <a:pt x="171327" y="911758"/>
                      <a:pt x="325521" y="933406"/>
                      <a:pt x="389157" y="961421"/>
                    </a:cubicBezTo>
                    <a:cubicBezTo>
                      <a:pt x="445450" y="986889"/>
                      <a:pt x="493177" y="1032732"/>
                      <a:pt x="532338" y="1079848"/>
                    </a:cubicBezTo>
                    <a:cubicBezTo>
                      <a:pt x="571498" y="1126964"/>
                      <a:pt x="578841" y="1204641"/>
                      <a:pt x="624120" y="1242843"/>
                    </a:cubicBezTo>
                    <a:cubicBezTo>
                      <a:pt x="670623" y="1282319"/>
                      <a:pt x="746496" y="1293780"/>
                      <a:pt x="808908" y="1307787"/>
                    </a:cubicBezTo>
                    <a:cubicBezTo>
                      <a:pt x="868873" y="1320521"/>
                      <a:pt x="970445" y="1292506"/>
                      <a:pt x="991249" y="1325615"/>
                    </a:cubicBezTo>
                    <a:cubicBezTo>
                      <a:pt x="1013277" y="1359997"/>
                      <a:pt x="971669" y="1486064"/>
                      <a:pt x="928837" y="1516625"/>
                    </a:cubicBezTo>
                    <a:cubicBezTo>
                      <a:pt x="886005" y="1547187"/>
                      <a:pt x="796671" y="1507712"/>
                      <a:pt x="731811" y="1508985"/>
                    </a:cubicBezTo>
                    <a:cubicBezTo>
                      <a:pt x="669399" y="1510258"/>
                      <a:pt x="611882" y="1529359"/>
                      <a:pt x="548246" y="1526813"/>
                    </a:cubicBezTo>
                    <a:cubicBezTo>
                      <a:pt x="479716" y="1524266"/>
                      <a:pt x="402619" y="1517899"/>
                      <a:pt x="336535" y="1492431"/>
                    </a:cubicBezTo>
                    <a:cubicBezTo>
                      <a:pt x="268005" y="1465689"/>
                      <a:pt x="190907" y="1421120"/>
                      <a:pt x="144404" y="1367637"/>
                    </a:cubicBezTo>
                    <a:cubicBezTo>
                      <a:pt x="101573" y="1319248"/>
                      <a:pt x="80769" y="1255577"/>
                      <a:pt x="59965" y="1195727"/>
                    </a:cubicBezTo>
                    <a:cubicBezTo>
                      <a:pt x="39161" y="1137151"/>
                      <a:pt x="22028" y="1081121"/>
                      <a:pt x="18357" y="1014904"/>
                    </a:cubicBezTo>
                    <a:cubicBezTo>
                      <a:pt x="14685" y="934679"/>
                      <a:pt x="28147" y="825166"/>
                      <a:pt x="51398" y="748762"/>
                    </a:cubicBezTo>
                    <a:cubicBezTo>
                      <a:pt x="70979" y="685092"/>
                      <a:pt x="94230" y="623969"/>
                      <a:pt x="134614" y="581946"/>
                    </a:cubicBezTo>
                    <a:cubicBezTo>
                      <a:pt x="174998" y="539924"/>
                      <a:pt x="238634" y="500448"/>
                      <a:pt x="294927" y="494081"/>
                    </a:cubicBezTo>
                    <a:cubicBezTo>
                      <a:pt x="351221" y="487714"/>
                      <a:pt x="416080" y="510635"/>
                      <a:pt x="471149" y="542471"/>
                    </a:cubicBezTo>
                    <a:cubicBezTo>
                      <a:pt x="533561" y="579399"/>
                      <a:pt x="605763" y="648163"/>
                      <a:pt x="643700" y="713107"/>
                    </a:cubicBezTo>
                    <a:cubicBezTo>
                      <a:pt x="677965" y="771684"/>
                      <a:pt x="695098" y="839174"/>
                      <a:pt x="696322" y="906664"/>
                    </a:cubicBezTo>
                    <a:cubicBezTo>
                      <a:pt x="697546" y="980522"/>
                      <a:pt x="651043" y="1060746"/>
                      <a:pt x="637581" y="1139697"/>
                    </a:cubicBezTo>
                    <a:cubicBezTo>
                      <a:pt x="624120" y="1218649"/>
                      <a:pt x="635134" y="1317974"/>
                      <a:pt x="618001" y="1379098"/>
                    </a:cubicBezTo>
                    <a:cubicBezTo>
                      <a:pt x="606987" y="1419847"/>
                      <a:pt x="587407" y="1451682"/>
                      <a:pt x="570274" y="1474603"/>
                    </a:cubicBezTo>
                    <a:cubicBezTo>
                      <a:pt x="558037" y="1491157"/>
                      <a:pt x="548246" y="1500071"/>
                      <a:pt x="531114" y="1510258"/>
                    </a:cubicBezTo>
                    <a:cubicBezTo>
                      <a:pt x="506639" y="1525539"/>
                      <a:pt x="467478" y="1544640"/>
                      <a:pt x="434436" y="1548460"/>
                    </a:cubicBezTo>
                    <a:cubicBezTo>
                      <a:pt x="401395" y="1552281"/>
                      <a:pt x="362234" y="1548460"/>
                      <a:pt x="330417" y="1535726"/>
                    </a:cubicBezTo>
                    <a:cubicBezTo>
                      <a:pt x="298599" y="1522992"/>
                      <a:pt x="265557" y="1494978"/>
                      <a:pt x="245977" y="1474603"/>
                    </a:cubicBezTo>
                    <a:cubicBezTo>
                      <a:pt x="231292" y="1459322"/>
                      <a:pt x="223949" y="1449135"/>
                      <a:pt x="215383" y="1430034"/>
                    </a:cubicBezTo>
                    <a:cubicBezTo>
                      <a:pt x="203145" y="1403292"/>
                      <a:pt x="184789" y="1361270"/>
                      <a:pt x="190907" y="1324341"/>
                    </a:cubicBezTo>
                    <a:cubicBezTo>
                      <a:pt x="199474" y="1274678"/>
                      <a:pt x="252096" y="1207188"/>
                      <a:pt x="296151" y="1162619"/>
                    </a:cubicBezTo>
                    <a:cubicBezTo>
                      <a:pt x="340207" y="1118050"/>
                      <a:pt x="392828" y="1072207"/>
                      <a:pt x="454017" y="1059473"/>
                    </a:cubicBezTo>
                    <a:cubicBezTo>
                      <a:pt x="524995" y="1044192"/>
                      <a:pt x="632686" y="1069660"/>
                      <a:pt x="702441" y="1102769"/>
                    </a:cubicBezTo>
                    <a:cubicBezTo>
                      <a:pt x="766076" y="1133330"/>
                      <a:pt x="818698" y="1247937"/>
                      <a:pt x="860306" y="1239023"/>
                    </a:cubicBezTo>
                    <a:cubicBezTo>
                      <a:pt x="900690" y="1230109"/>
                      <a:pt x="921494" y="1130784"/>
                      <a:pt x="950865" y="1054379"/>
                    </a:cubicBezTo>
                    <a:cubicBezTo>
                      <a:pt x="993696" y="943593"/>
                      <a:pt x="1111178" y="692732"/>
                      <a:pt x="1070794" y="631609"/>
                    </a:cubicBezTo>
                    <a:cubicBezTo>
                      <a:pt x="1042647" y="590860"/>
                      <a:pt x="915376" y="653257"/>
                      <a:pt x="874991" y="618875"/>
                    </a:cubicBezTo>
                    <a:cubicBezTo>
                      <a:pt x="835831" y="585766"/>
                      <a:pt x="823593" y="501722"/>
                      <a:pt x="824817" y="434231"/>
                    </a:cubicBezTo>
                    <a:cubicBezTo>
                      <a:pt x="826041" y="354007"/>
                      <a:pt x="867649" y="201198"/>
                      <a:pt x="903138" y="168090"/>
                    </a:cubicBezTo>
                    <a:cubicBezTo>
                      <a:pt x="919047" y="152809"/>
                      <a:pt x="941075" y="165543"/>
                      <a:pt x="956984" y="156629"/>
                    </a:cubicBezTo>
                    <a:cubicBezTo>
                      <a:pt x="975340" y="146442"/>
                      <a:pt x="987578" y="118427"/>
                      <a:pt x="1007158" y="104419"/>
                    </a:cubicBezTo>
                    <a:cubicBezTo>
                      <a:pt x="1025514" y="90412"/>
                      <a:pt x="1048766" y="78951"/>
                      <a:pt x="1070794" y="72584"/>
                    </a:cubicBezTo>
                    <a:cubicBezTo>
                      <a:pt x="1092821" y="66217"/>
                      <a:pt x="1117297" y="61124"/>
                      <a:pt x="1140548" y="62397"/>
                    </a:cubicBezTo>
                    <a:cubicBezTo>
                      <a:pt x="1163800" y="63670"/>
                      <a:pt x="1188275" y="68764"/>
                      <a:pt x="1210303" y="77678"/>
                    </a:cubicBezTo>
                    <a:cubicBezTo>
                      <a:pt x="1232330" y="86592"/>
                      <a:pt x="1253135" y="98052"/>
                      <a:pt x="1271491" y="113333"/>
                    </a:cubicBezTo>
                    <a:cubicBezTo>
                      <a:pt x="1289847" y="128614"/>
                      <a:pt x="1305756" y="148988"/>
                      <a:pt x="1317994" y="169363"/>
                    </a:cubicBezTo>
                    <a:cubicBezTo>
                      <a:pt x="1330232" y="189737"/>
                      <a:pt x="1340022" y="213932"/>
                      <a:pt x="1344917" y="236853"/>
                    </a:cubicBezTo>
                    <a:cubicBezTo>
                      <a:pt x="1349812" y="259775"/>
                      <a:pt x="1353483" y="285243"/>
                      <a:pt x="1351036" y="309437"/>
                    </a:cubicBezTo>
                    <a:cubicBezTo>
                      <a:pt x="1348588" y="333632"/>
                      <a:pt x="1342469" y="359100"/>
                      <a:pt x="1332679" y="380748"/>
                    </a:cubicBezTo>
                    <a:cubicBezTo>
                      <a:pt x="1322889" y="403669"/>
                      <a:pt x="1310651" y="425317"/>
                      <a:pt x="1294742" y="443145"/>
                    </a:cubicBezTo>
                    <a:cubicBezTo>
                      <a:pt x="1278834" y="460973"/>
                      <a:pt x="1259253" y="476254"/>
                      <a:pt x="1239673" y="487714"/>
                    </a:cubicBezTo>
                    <a:cubicBezTo>
                      <a:pt x="1218869" y="499175"/>
                      <a:pt x="1196841" y="508089"/>
                      <a:pt x="1173590" y="513182"/>
                    </a:cubicBezTo>
                    <a:cubicBezTo>
                      <a:pt x="1150338" y="518276"/>
                      <a:pt x="1125863" y="518276"/>
                      <a:pt x="1102612" y="514456"/>
                    </a:cubicBezTo>
                    <a:cubicBezTo>
                      <a:pt x="1079360" y="510635"/>
                      <a:pt x="1056108" y="502995"/>
                      <a:pt x="1035305" y="492808"/>
                    </a:cubicBezTo>
                    <a:cubicBezTo>
                      <a:pt x="1014501" y="481347"/>
                      <a:pt x="993696" y="467340"/>
                      <a:pt x="977788" y="449512"/>
                    </a:cubicBezTo>
                    <a:cubicBezTo>
                      <a:pt x="961879" y="432958"/>
                      <a:pt x="947194" y="411310"/>
                      <a:pt x="937403" y="389662"/>
                    </a:cubicBezTo>
                    <a:cubicBezTo>
                      <a:pt x="927613" y="368014"/>
                      <a:pt x="919047" y="342546"/>
                      <a:pt x="916599" y="318351"/>
                    </a:cubicBezTo>
                    <a:cubicBezTo>
                      <a:pt x="914152" y="294157"/>
                      <a:pt x="914152" y="268689"/>
                      <a:pt x="919047" y="245767"/>
                    </a:cubicBezTo>
                    <a:cubicBezTo>
                      <a:pt x="923942" y="221573"/>
                      <a:pt x="932508" y="198651"/>
                      <a:pt x="944746" y="177003"/>
                    </a:cubicBezTo>
                    <a:cubicBezTo>
                      <a:pt x="955760" y="156629"/>
                      <a:pt x="971669" y="136254"/>
                      <a:pt x="988801" y="119700"/>
                    </a:cubicBezTo>
                    <a:cubicBezTo>
                      <a:pt x="1005934" y="103146"/>
                      <a:pt x="1026738" y="89138"/>
                      <a:pt x="1048766" y="80225"/>
                    </a:cubicBezTo>
                    <a:cubicBezTo>
                      <a:pt x="1069570" y="71311"/>
                      <a:pt x="1094045" y="64944"/>
                      <a:pt x="1117297" y="63670"/>
                    </a:cubicBezTo>
                    <a:cubicBezTo>
                      <a:pt x="1140548" y="62397"/>
                      <a:pt x="1165023" y="63670"/>
                      <a:pt x="1187051" y="70037"/>
                    </a:cubicBezTo>
                    <a:cubicBezTo>
                      <a:pt x="1209079" y="76404"/>
                      <a:pt x="1232330" y="86592"/>
                      <a:pt x="1251911" y="99326"/>
                    </a:cubicBezTo>
                    <a:cubicBezTo>
                      <a:pt x="1271491" y="112060"/>
                      <a:pt x="1289847" y="129887"/>
                      <a:pt x="1304533" y="148988"/>
                    </a:cubicBezTo>
                    <a:cubicBezTo>
                      <a:pt x="1319218" y="168090"/>
                      <a:pt x="1331455" y="189737"/>
                      <a:pt x="1338798" y="212659"/>
                    </a:cubicBezTo>
                    <a:cubicBezTo>
                      <a:pt x="1346141" y="235580"/>
                      <a:pt x="1351036" y="261048"/>
                      <a:pt x="1351036" y="285243"/>
                    </a:cubicBezTo>
                    <a:cubicBezTo>
                      <a:pt x="1351036" y="309437"/>
                      <a:pt x="1348588" y="334906"/>
                      <a:pt x="1341246" y="357827"/>
                    </a:cubicBezTo>
                    <a:cubicBezTo>
                      <a:pt x="1333903" y="380748"/>
                      <a:pt x="1330232" y="402396"/>
                      <a:pt x="1309428" y="424044"/>
                    </a:cubicBezTo>
                    <a:cubicBezTo>
                      <a:pt x="1272715" y="462246"/>
                      <a:pt x="1119744" y="546291"/>
                      <a:pt x="1106283" y="531010"/>
                    </a:cubicBezTo>
                    <a:cubicBezTo>
                      <a:pt x="1094045" y="518276"/>
                      <a:pt x="1157681" y="378201"/>
                      <a:pt x="1200513" y="370561"/>
                    </a:cubicBezTo>
                    <a:cubicBezTo>
                      <a:pt x="1250687" y="361647"/>
                      <a:pt x="1358378" y="473707"/>
                      <a:pt x="1398762" y="541197"/>
                    </a:cubicBezTo>
                    <a:cubicBezTo>
                      <a:pt x="1433028" y="599774"/>
                      <a:pt x="1446489" y="677452"/>
                      <a:pt x="1442818" y="741122"/>
                    </a:cubicBezTo>
                    <a:cubicBezTo>
                      <a:pt x="1439147" y="802245"/>
                      <a:pt x="1396315" y="857002"/>
                      <a:pt x="1381630" y="918125"/>
                    </a:cubicBezTo>
                    <a:cubicBezTo>
                      <a:pt x="1365721" y="979248"/>
                      <a:pt x="1365721" y="1046739"/>
                      <a:pt x="1351036" y="1109136"/>
                    </a:cubicBezTo>
                    <a:cubicBezTo>
                      <a:pt x="1336350" y="1170259"/>
                      <a:pt x="1325337" y="1233930"/>
                      <a:pt x="1295966" y="1288686"/>
                    </a:cubicBezTo>
                    <a:cubicBezTo>
                      <a:pt x="1266596" y="1343442"/>
                      <a:pt x="1221317" y="1394378"/>
                      <a:pt x="1176037" y="1437674"/>
                    </a:cubicBezTo>
                    <a:cubicBezTo>
                      <a:pt x="1131982" y="1479697"/>
                      <a:pt x="1081808" y="1516625"/>
                      <a:pt x="1030409" y="1547187"/>
                    </a:cubicBezTo>
                    <a:cubicBezTo>
                      <a:pt x="979011" y="1577749"/>
                      <a:pt x="922718" y="1613404"/>
                      <a:pt x="865201" y="1621044"/>
                    </a:cubicBezTo>
                    <a:cubicBezTo>
                      <a:pt x="805237" y="1628685"/>
                      <a:pt x="733035" y="1617224"/>
                      <a:pt x="676742" y="1593030"/>
                    </a:cubicBezTo>
                    <a:cubicBezTo>
                      <a:pt x="621672" y="1570108"/>
                      <a:pt x="538456" y="1528086"/>
                      <a:pt x="529890" y="1483517"/>
                    </a:cubicBezTo>
                    <a:cubicBezTo>
                      <a:pt x="521324" y="1438948"/>
                      <a:pt x="618001" y="1320521"/>
                      <a:pt x="625344" y="1324341"/>
                    </a:cubicBezTo>
                    <a:cubicBezTo>
                      <a:pt x="631462" y="1326888"/>
                      <a:pt x="611882" y="1403292"/>
                      <a:pt x="599645" y="1430034"/>
                    </a:cubicBezTo>
                    <a:cubicBezTo>
                      <a:pt x="591078" y="1449135"/>
                      <a:pt x="584959" y="1459322"/>
                      <a:pt x="570274" y="1474603"/>
                    </a:cubicBezTo>
                    <a:cubicBezTo>
                      <a:pt x="550694" y="1494978"/>
                      <a:pt x="510310" y="1524266"/>
                      <a:pt x="484611" y="1535726"/>
                    </a:cubicBezTo>
                    <a:cubicBezTo>
                      <a:pt x="466254" y="1544640"/>
                      <a:pt x="454017" y="1547187"/>
                      <a:pt x="434436" y="1548460"/>
                    </a:cubicBezTo>
                    <a:cubicBezTo>
                      <a:pt x="406290" y="1549734"/>
                      <a:pt x="362234" y="1548460"/>
                      <a:pt x="330417" y="1535726"/>
                    </a:cubicBezTo>
                    <a:cubicBezTo>
                      <a:pt x="298599" y="1522992"/>
                      <a:pt x="265557" y="1494978"/>
                      <a:pt x="245977" y="1474603"/>
                    </a:cubicBezTo>
                    <a:cubicBezTo>
                      <a:pt x="231292" y="1459322"/>
                      <a:pt x="223949" y="1449135"/>
                      <a:pt x="215383" y="1430034"/>
                    </a:cubicBezTo>
                    <a:cubicBezTo>
                      <a:pt x="203145" y="1403292"/>
                      <a:pt x="194579" y="1361270"/>
                      <a:pt x="190907" y="1324341"/>
                    </a:cubicBezTo>
                    <a:cubicBezTo>
                      <a:pt x="186012" y="1284866"/>
                      <a:pt x="187236" y="1245390"/>
                      <a:pt x="190907" y="1199548"/>
                    </a:cubicBezTo>
                    <a:cubicBezTo>
                      <a:pt x="194579" y="1143518"/>
                      <a:pt x="187236" y="1063293"/>
                      <a:pt x="217830" y="1013630"/>
                    </a:cubicBezTo>
                    <a:cubicBezTo>
                      <a:pt x="250872" y="960147"/>
                      <a:pt x="346325" y="883743"/>
                      <a:pt x="390381" y="896477"/>
                    </a:cubicBezTo>
                    <a:cubicBezTo>
                      <a:pt x="435660" y="910485"/>
                      <a:pt x="429541" y="1072207"/>
                      <a:pt x="484611" y="1104042"/>
                    </a:cubicBezTo>
                    <a:cubicBezTo>
                      <a:pt x="544575" y="1138424"/>
                      <a:pt x="671847" y="1067113"/>
                      <a:pt x="751391" y="1072207"/>
                    </a:cubicBezTo>
                    <a:cubicBezTo>
                      <a:pt x="818698" y="1076027"/>
                      <a:pt x="873768" y="1096402"/>
                      <a:pt x="933732" y="1116776"/>
                    </a:cubicBezTo>
                    <a:cubicBezTo>
                      <a:pt x="997368" y="1138424"/>
                      <a:pt x="1063451" y="1165166"/>
                      <a:pt x="1122192" y="1202094"/>
                    </a:cubicBezTo>
                    <a:cubicBezTo>
                      <a:pt x="1182156" y="1240296"/>
                      <a:pt x="1248239" y="1284866"/>
                      <a:pt x="1287400" y="1343442"/>
                    </a:cubicBezTo>
                    <a:cubicBezTo>
                      <a:pt x="1326560" y="1400745"/>
                      <a:pt x="1363273" y="1483517"/>
                      <a:pt x="1357154" y="1549734"/>
                    </a:cubicBezTo>
                    <a:cubicBezTo>
                      <a:pt x="1351036" y="1615951"/>
                      <a:pt x="1304533" y="1699996"/>
                      <a:pt x="1254358" y="1739471"/>
                    </a:cubicBezTo>
                    <a:cubicBezTo>
                      <a:pt x="1206631" y="1776400"/>
                      <a:pt x="1130758" y="1778947"/>
                      <a:pt x="1068346" y="1784040"/>
                    </a:cubicBezTo>
                    <a:cubicBezTo>
                      <a:pt x="1007158" y="1789134"/>
                      <a:pt x="944746" y="1777673"/>
                      <a:pt x="883558" y="1768759"/>
                    </a:cubicBezTo>
                    <a:cubicBezTo>
                      <a:pt x="821146" y="1759846"/>
                      <a:pt x="759958" y="1750932"/>
                      <a:pt x="697546" y="1733104"/>
                    </a:cubicBezTo>
                    <a:cubicBezTo>
                      <a:pt x="631462" y="1714003"/>
                      <a:pt x="560484" y="1689808"/>
                      <a:pt x="500520" y="1657973"/>
                    </a:cubicBezTo>
                    <a:cubicBezTo>
                      <a:pt x="444227" y="1628685"/>
                      <a:pt x="394052" y="1595576"/>
                      <a:pt x="348773" y="1552281"/>
                    </a:cubicBezTo>
                    <a:cubicBezTo>
                      <a:pt x="303494" y="1508985"/>
                      <a:pt x="261886" y="1452955"/>
                      <a:pt x="230068" y="1396925"/>
                    </a:cubicBezTo>
                    <a:cubicBezTo>
                      <a:pt x="199474" y="1343442"/>
                      <a:pt x="192131" y="1281045"/>
                      <a:pt x="162761" y="1223742"/>
                    </a:cubicBezTo>
                    <a:cubicBezTo>
                      <a:pt x="130943" y="1162619"/>
                      <a:pt x="67307" y="1106589"/>
                      <a:pt x="44056" y="1042919"/>
                    </a:cubicBezTo>
                    <a:cubicBezTo>
                      <a:pt x="23252" y="983069"/>
                      <a:pt x="11014" y="914305"/>
                      <a:pt x="24476" y="853181"/>
                    </a:cubicBezTo>
                    <a:cubicBezTo>
                      <a:pt x="39161" y="786964"/>
                      <a:pt x="80769" y="704193"/>
                      <a:pt x="137062" y="659624"/>
                    </a:cubicBezTo>
                    <a:cubicBezTo>
                      <a:pt x="200698" y="608688"/>
                      <a:pt x="320626" y="575579"/>
                      <a:pt x="400171" y="580673"/>
                    </a:cubicBezTo>
                    <a:cubicBezTo>
                      <a:pt x="469926" y="584493"/>
                      <a:pt x="524995" y="640523"/>
                      <a:pt x="591078" y="663444"/>
                    </a:cubicBezTo>
                    <a:cubicBezTo>
                      <a:pt x="660833" y="687639"/>
                      <a:pt x="752615" y="678725"/>
                      <a:pt x="810132" y="722021"/>
                    </a:cubicBezTo>
                    <a:cubicBezTo>
                      <a:pt x="868873" y="766590"/>
                      <a:pt x="937403" y="859548"/>
                      <a:pt x="936180" y="930859"/>
                    </a:cubicBezTo>
                    <a:cubicBezTo>
                      <a:pt x="934956" y="1007263"/>
                      <a:pt x="848069" y="1138424"/>
                      <a:pt x="778314" y="1167712"/>
                    </a:cubicBezTo>
                    <a:cubicBezTo>
                      <a:pt x="711007" y="1195727"/>
                      <a:pt x="578841" y="1163892"/>
                      <a:pt x="526219" y="1111683"/>
                    </a:cubicBezTo>
                    <a:cubicBezTo>
                      <a:pt x="474821" y="1062020"/>
                      <a:pt x="463807" y="946140"/>
                      <a:pt x="462583" y="868462"/>
                    </a:cubicBezTo>
                    <a:cubicBezTo>
                      <a:pt x="461359" y="797152"/>
                      <a:pt x="469926" y="713107"/>
                      <a:pt x="509086" y="660897"/>
                    </a:cubicBezTo>
                    <a:cubicBezTo>
                      <a:pt x="549470" y="606141"/>
                      <a:pt x="633910" y="557751"/>
                      <a:pt x="704888" y="551384"/>
                    </a:cubicBezTo>
                    <a:cubicBezTo>
                      <a:pt x="781985" y="543744"/>
                      <a:pt x="884782" y="585766"/>
                      <a:pt x="953312" y="635429"/>
                    </a:cubicBezTo>
                    <a:cubicBezTo>
                      <a:pt x="1020619" y="683818"/>
                      <a:pt x="1092821" y="769137"/>
                      <a:pt x="1111178" y="844267"/>
                    </a:cubicBezTo>
                    <a:cubicBezTo>
                      <a:pt x="1127087" y="913031"/>
                      <a:pt x="1113625" y="1014904"/>
                      <a:pt x="1072017" y="1065840"/>
                    </a:cubicBezTo>
                    <a:cubicBezTo>
                      <a:pt x="1029186" y="1119323"/>
                      <a:pt x="917823" y="1153705"/>
                      <a:pt x="848069" y="1152432"/>
                    </a:cubicBezTo>
                    <a:cubicBezTo>
                      <a:pt x="785657" y="1151158"/>
                      <a:pt x="729364" y="1106589"/>
                      <a:pt x="673070" y="1079847"/>
                    </a:cubicBezTo>
                    <a:cubicBezTo>
                      <a:pt x="618001" y="1053106"/>
                      <a:pt x="565379" y="1030185"/>
                      <a:pt x="515205" y="990709"/>
                    </a:cubicBezTo>
                    <a:cubicBezTo>
                      <a:pt x="458912" y="947413"/>
                      <a:pt x="389157" y="887563"/>
                      <a:pt x="354892" y="823893"/>
                    </a:cubicBezTo>
                    <a:cubicBezTo>
                      <a:pt x="321850" y="762770"/>
                      <a:pt x="304717" y="686365"/>
                      <a:pt x="308389" y="618875"/>
                    </a:cubicBezTo>
                    <a:cubicBezTo>
                      <a:pt x="312060" y="551384"/>
                      <a:pt x="340207" y="474980"/>
                      <a:pt x="379367" y="417677"/>
                    </a:cubicBezTo>
                    <a:cubicBezTo>
                      <a:pt x="420975" y="356553"/>
                      <a:pt x="489506" y="297977"/>
                      <a:pt x="559260" y="264868"/>
                    </a:cubicBezTo>
                    <a:cubicBezTo>
                      <a:pt x="632686" y="229213"/>
                      <a:pt x="737930" y="201198"/>
                      <a:pt x="810132" y="216479"/>
                    </a:cubicBezTo>
                    <a:cubicBezTo>
                      <a:pt x="872544" y="229213"/>
                      <a:pt x="909257" y="269962"/>
                      <a:pt x="970445" y="324718"/>
                    </a:cubicBezTo>
                    <a:cubicBezTo>
                      <a:pt x="1079360" y="421497"/>
                      <a:pt x="1277610" y="669811"/>
                      <a:pt x="1370616" y="790785"/>
                    </a:cubicBezTo>
                    <a:cubicBezTo>
                      <a:pt x="1425685" y="862095"/>
                      <a:pt x="1466069" y="904117"/>
                      <a:pt x="1494216" y="967788"/>
                    </a:cubicBezTo>
                    <a:cubicBezTo>
                      <a:pt x="1521139" y="1027638"/>
                      <a:pt x="1544390" y="1096402"/>
                      <a:pt x="1538271" y="1161345"/>
                    </a:cubicBezTo>
                    <a:cubicBezTo>
                      <a:pt x="1530929" y="1231383"/>
                      <a:pt x="1500335" y="1329435"/>
                      <a:pt x="1442818" y="1371457"/>
                    </a:cubicBezTo>
                    <a:cubicBezTo>
                      <a:pt x="1373063" y="1422393"/>
                      <a:pt x="1213974" y="1412206"/>
                      <a:pt x="1118520" y="1399472"/>
                    </a:cubicBezTo>
                    <a:cubicBezTo>
                      <a:pt x="1038976" y="1389285"/>
                      <a:pt x="974116" y="1351083"/>
                      <a:pt x="908033" y="1321794"/>
                    </a:cubicBezTo>
                    <a:cubicBezTo>
                      <a:pt x="845621" y="1293779"/>
                      <a:pt x="780762" y="1268311"/>
                      <a:pt x="729364" y="1227562"/>
                    </a:cubicBezTo>
                    <a:cubicBezTo>
                      <a:pt x="681637" y="1189360"/>
                      <a:pt x="637581" y="1146064"/>
                      <a:pt x="608211" y="1090035"/>
                    </a:cubicBezTo>
                    <a:cubicBezTo>
                      <a:pt x="576393" y="1027638"/>
                      <a:pt x="556813" y="939773"/>
                      <a:pt x="553141" y="865915"/>
                    </a:cubicBezTo>
                    <a:cubicBezTo>
                      <a:pt x="549470" y="793331"/>
                      <a:pt x="559260" y="715654"/>
                      <a:pt x="586183" y="649437"/>
                    </a:cubicBezTo>
                    <a:cubicBezTo>
                      <a:pt x="613106" y="581946"/>
                      <a:pt x="662057" y="504268"/>
                      <a:pt x="717126" y="464793"/>
                    </a:cubicBezTo>
                    <a:cubicBezTo>
                      <a:pt x="768524" y="427864"/>
                      <a:pt x="837055" y="413857"/>
                      <a:pt x="900690" y="408763"/>
                    </a:cubicBezTo>
                    <a:cubicBezTo>
                      <a:pt x="966774" y="402396"/>
                      <a:pt x="1043871" y="410036"/>
                      <a:pt x="1106283" y="434231"/>
                    </a:cubicBezTo>
                    <a:cubicBezTo>
                      <a:pt x="1167471" y="458426"/>
                      <a:pt x="1221317" y="502995"/>
                      <a:pt x="1272715" y="553931"/>
                    </a:cubicBezTo>
                    <a:cubicBezTo>
                      <a:pt x="1331455" y="612508"/>
                      <a:pt x="1391420" y="695279"/>
                      <a:pt x="1435475" y="774230"/>
                    </a:cubicBezTo>
                    <a:cubicBezTo>
                      <a:pt x="1478307" y="851908"/>
                      <a:pt x="1519915" y="946140"/>
                      <a:pt x="1534600" y="1025091"/>
                    </a:cubicBezTo>
                    <a:cubicBezTo>
                      <a:pt x="1546838" y="1092581"/>
                      <a:pt x="1539495" y="1153705"/>
                      <a:pt x="1532153" y="1217375"/>
                    </a:cubicBezTo>
                    <a:cubicBezTo>
                      <a:pt x="1523586" y="1282319"/>
                      <a:pt x="1510125" y="1352356"/>
                      <a:pt x="1485650" y="1413480"/>
                    </a:cubicBezTo>
                    <a:cubicBezTo>
                      <a:pt x="1459951" y="1475876"/>
                      <a:pt x="1424461" y="1537000"/>
                      <a:pt x="1380406" y="1587936"/>
                    </a:cubicBezTo>
                    <a:cubicBezTo>
                      <a:pt x="1335127" y="1640146"/>
                      <a:pt x="1276386" y="1694902"/>
                      <a:pt x="1216422" y="1720370"/>
                    </a:cubicBezTo>
                    <a:cubicBezTo>
                      <a:pt x="1160128" y="1743291"/>
                      <a:pt x="1092821" y="1747112"/>
                      <a:pt x="1034081" y="1739471"/>
                    </a:cubicBezTo>
                    <a:cubicBezTo>
                      <a:pt x="975340" y="1731831"/>
                      <a:pt x="930061" y="1703816"/>
                      <a:pt x="861530" y="1673254"/>
                    </a:cubicBezTo>
                    <a:cubicBezTo>
                      <a:pt x="756286" y="1626138"/>
                      <a:pt x="577617" y="1533180"/>
                      <a:pt x="471149" y="1474603"/>
                    </a:cubicBezTo>
                    <a:cubicBezTo>
                      <a:pt x="394052" y="1432581"/>
                      <a:pt x="329193" y="1407112"/>
                      <a:pt x="276571" y="1358723"/>
                    </a:cubicBezTo>
                    <a:cubicBezTo>
                      <a:pt x="228844" y="1315427"/>
                      <a:pt x="203145" y="1264491"/>
                      <a:pt x="166432" y="1205914"/>
                    </a:cubicBezTo>
                    <a:cubicBezTo>
                      <a:pt x="119929" y="1132057"/>
                      <a:pt x="51398" y="1037825"/>
                      <a:pt x="25699" y="948687"/>
                    </a:cubicBezTo>
                    <a:cubicBezTo>
                      <a:pt x="1224" y="863369"/>
                      <a:pt x="0" y="762770"/>
                      <a:pt x="8567" y="682545"/>
                    </a:cubicBezTo>
                    <a:cubicBezTo>
                      <a:pt x="15909" y="613781"/>
                      <a:pt x="35489" y="555205"/>
                      <a:pt x="61188" y="495355"/>
                    </a:cubicBezTo>
                    <a:cubicBezTo>
                      <a:pt x="88111" y="432958"/>
                      <a:pt x="126048" y="371834"/>
                      <a:pt x="168880" y="314531"/>
                    </a:cubicBezTo>
                    <a:cubicBezTo>
                      <a:pt x="214159" y="253408"/>
                      <a:pt x="264333" y="187191"/>
                      <a:pt x="325521" y="142621"/>
                    </a:cubicBezTo>
                    <a:cubicBezTo>
                      <a:pt x="387933" y="96779"/>
                      <a:pt x="468702" y="67490"/>
                      <a:pt x="542128" y="44569"/>
                    </a:cubicBezTo>
                    <a:cubicBezTo>
                      <a:pt x="613106" y="22921"/>
                      <a:pt x="690203" y="11461"/>
                      <a:pt x="759958" y="6367"/>
                    </a:cubicBezTo>
                    <a:cubicBezTo>
                      <a:pt x="823593" y="1273"/>
                      <a:pt x="883558" y="0"/>
                      <a:pt x="944746" y="8914"/>
                    </a:cubicBezTo>
                    <a:cubicBezTo>
                      <a:pt x="1007158" y="17828"/>
                      <a:pt x="1069570" y="40749"/>
                      <a:pt x="1128311" y="63670"/>
                    </a:cubicBezTo>
                    <a:cubicBezTo>
                      <a:pt x="1187051" y="85318"/>
                      <a:pt x="1245792" y="109513"/>
                      <a:pt x="1297190" y="142621"/>
                    </a:cubicBezTo>
                    <a:cubicBezTo>
                      <a:pt x="1348588" y="175730"/>
                      <a:pt x="1390196" y="207565"/>
                      <a:pt x="1437923" y="262321"/>
                    </a:cubicBezTo>
                    <a:cubicBezTo>
                      <a:pt x="1507677" y="342546"/>
                      <a:pt x="1603131" y="502995"/>
                      <a:pt x="1650858" y="601047"/>
                    </a:cubicBezTo>
                    <a:cubicBezTo>
                      <a:pt x="1683900" y="668538"/>
                      <a:pt x="1702256" y="713107"/>
                      <a:pt x="1716941" y="780597"/>
                    </a:cubicBezTo>
                    <a:cubicBezTo>
                      <a:pt x="1735298" y="859548"/>
                      <a:pt x="1738969" y="965241"/>
                      <a:pt x="1742640" y="1046739"/>
                    </a:cubicBezTo>
                    <a:cubicBezTo>
                      <a:pt x="1746311" y="1115503"/>
                      <a:pt x="1745088" y="1171533"/>
                      <a:pt x="1741416" y="1235203"/>
                    </a:cubicBezTo>
                    <a:cubicBezTo>
                      <a:pt x="1737745" y="1300146"/>
                      <a:pt x="1736521" y="1368910"/>
                      <a:pt x="1720612" y="1431307"/>
                    </a:cubicBezTo>
                    <a:cubicBezTo>
                      <a:pt x="1704703" y="1492431"/>
                      <a:pt x="1677781" y="1549734"/>
                      <a:pt x="1645963" y="1604490"/>
                    </a:cubicBezTo>
                    <a:cubicBezTo>
                      <a:pt x="1612921" y="1660520"/>
                      <a:pt x="1570089" y="1710183"/>
                      <a:pt x="1524810" y="1759845"/>
                    </a:cubicBezTo>
                    <a:cubicBezTo>
                      <a:pt x="1477083" y="1812055"/>
                      <a:pt x="1369392" y="1915201"/>
                      <a:pt x="1365721" y="1911381"/>
                    </a:cubicBezTo>
                    <a:cubicBezTo>
                      <a:pt x="1362049" y="1907561"/>
                      <a:pt x="1497887" y="1726737"/>
                      <a:pt x="1507677" y="1731831"/>
                    </a:cubicBezTo>
                    <a:cubicBezTo>
                      <a:pt x="1512572" y="1734377"/>
                      <a:pt x="1502782" y="1764939"/>
                      <a:pt x="1495440" y="1782767"/>
                    </a:cubicBezTo>
                    <a:cubicBezTo>
                      <a:pt x="1484426" y="1808235"/>
                      <a:pt x="1463622" y="1845164"/>
                      <a:pt x="1439147" y="1868085"/>
                    </a:cubicBezTo>
                    <a:cubicBezTo>
                      <a:pt x="1415895" y="1891006"/>
                      <a:pt x="1382853" y="1908834"/>
                      <a:pt x="1352259" y="1917748"/>
                    </a:cubicBezTo>
                    <a:cubicBezTo>
                      <a:pt x="1320442" y="1926662"/>
                      <a:pt x="1283729" y="1925388"/>
                      <a:pt x="1251911" y="1917748"/>
                    </a:cubicBezTo>
                    <a:cubicBezTo>
                      <a:pt x="1220093" y="1910107"/>
                      <a:pt x="1188275" y="1892280"/>
                      <a:pt x="1163800" y="1870632"/>
                    </a:cubicBezTo>
                    <a:cubicBezTo>
                      <a:pt x="1139324" y="1848984"/>
                      <a:pt x="1117297" y="1810782"/>
                      <a:pt x="1106283" y="1785314"/>
                    </a:cubicBezTo>
                    <a:cubicBezTo>
                      <a:pt x="1098940" y="1767486"/>
                      <a:pt x="1096493" y="1753479"/>
                      <a:pt x="1094045" y="1735651"/>
                    </a:cubicBezTo>
                    <a:cubicBezTo>
                      <a:pt x="1091598" y="1716550"/>
                      <a:pt x="1089150" y="1698722"/>
                      <a:pt x="1094045" y="1673254"/>
                    </a:cubicBezTo>
                    <a:cubicBezTo>
                      <a:pt x="1102612" y="1626138"/>
                      <a:pt x="1129534" y="1491157"/>
                      <a:pt x="1168695" y="1480970"/>
                    </a:cubicBezTo>
                    <a:cubicBezTo>
                      <a:pt x="1209079" y="1470783"/>
                      <a:pt x="1272715" y="1615951"/>
                      <a:pt x="1335127" y="1626138"/>
                    </a:cubicBezTo>
                    <a:cubicBezTo>
                      <a:pt x="1401210" y="1636325"/>
                      <a:pt x="1530929" y="1503891"/>
                      <a:pt x="1555404" y="1528086"/>
                    </a:cubicBezTo>
                    <a:cubicBezTo>
                      <a:pt x="1584775" y="1558648"/>
                      <a:pt x="1477083" y="1798048"/>
                      <a:pt x="1417119" y="1880819"/>
                    </a:cubicBezTo>
                    <a:cubicBezTo>
                      <a:pt x="1374287" y="1940669"/>
                      <a:pt x="1319218" y="1969957"/>
                      <a:pt x="1265372" y="2004339"/>
                    </a:cubicBezTo>
                    <a:cubicBezTo>
                      <a:pt x="1212750" y="2037448"/>
                      <a:pt x="1158905" y="2059096"/>
                      <a:pt x="1097716" y="2084564"/>
                    </a:cubicBezTo>
                    <a:cubicBezTo>
                      <a:pt x="1026738" y="2113852"/>
                      <a:pt x="938627" y="2148234"/>
                      <a:pt x="865201" y="2169882"/>
                    </a:cubicBezTo>
                    <a:cubicBezTo>
                      <a:pt x="801566" y="2188983"/>
                      <a:pt x="747720" y="2200444"/>
                      <a:pt x="685308" y="2213178"/>
                    </a:cubicBezTo>
                    <a:cubicBezTo>
                      <a:pt x="620449" y="2227185"/>
                      <a:pt x="549470" y="2241193"/>
                      <a:pt x="482163" y="2248833"/>
                    </a:cubicBezTo>
                    <a:cubicBezTo>
                      <a:pt x="416080" y="2256473"/>
                      <a:pt x="340207" y="2257747"/>
                      <a:pt x="283913" y="2257747"/>
                    </a:cubicBezTo>
                    <a:cubicBezTo>
                      <a:pt x="241082" y="2257747"/>
                      <a:pt x="204369" y="2260294"/>
                      <a:pt x="171327" y="2251380"/>
                    </a:cubicBezTo>
                    <a:cubicBezTo>
                      <a:pt x="141957" y="2242466"/>
                      <a:pt x="115034" y="2228459"/>
                      <a:pt x="94230" y="2209358"/>
                    </a:cubicBezTo>
                    <a:cubicBezTo>
                      <a:pt x="73426" y="2190256"/>
                      <a:pt x="55070" y="2158421"/>
                      <a:pt x="45280" y="2135500"/>
                    </a:cubicBezTo>
                    <a:cubicBezTo>
                      <a:pt x="37937" y="2118946"/>
                      <a:pt x="36713" y="2108759"/>
                      <a:pt x="35489" y="2090931"/>
                    </a:cubicBezTo>
                    <a:cubicBezTo>
                      <a:pt x="34266" y="2066736"/>
                      <a:pt x="35489" y="2028534"/>
                      <a:pt x="45280" y="2001793"/>
                    </a:cubicBezTo>
                    <a:cubicBezTo>
                      <a:pt x="55070" y="1975051"/>
                      <a:pt x="73426" y="1947036"/>
                      <a:pt x="94230" y="1927935"/>
                    </a:cubicBezTo>
                    <a:cubicBezTo>
                      <a:pt x="115034" y="1908834"/>
                      <a:pt x="149299" y="1893553"/>
                      <a:pt x="171327" y="1885913"/>
                    </a:cubicBezTo>
                    <a:cubicBezTo>
                      <a:pt x="187236" y="1880819"/>
                      <a:pt x="214159" y="1880819"/>
                      <a:pt x="214159" y="1880819"/>
                    </a:cubicBezTo>
                  </a:path>
                </a:pathLst>
              </a:custGeom>
              <a:solidFill>
                <a:srgbClr val="FFFFFF"/>
              </a:solidFill>
              <a:ln cap="sq">
                <a:noFill/>
                <a:prstDash val="solid"/>
                <a:miter/>
              </a:ln>
            </p:spPr>
            <p:txBody>
              <a:bodyPr/>
              <a:lstStyle/>
              <a:p>
                <a:endParaRPr lang="tr-TR"/>
              </a:p>
            </p:txBody>
          </p:sp>
        </p:grpSp>
        <p:sp>
          <p:nvSpPr>
            <p:cNvPr id="17" name="Freeform 17"/>
            <p:cNvSpPr/>
            <p:nvPr/>
          </p:nvSpPr>
          <p:spPr>
            <a:xfrm>
              <a:off x="77962" y="153336"/>
              <a:ext cx="1746092" cy="2212789"/>
            </a:xfrm>
            <a:custGeom>
              <a:avLst/>
              <a:gdLst/>
              <a:ahLst/>
              <a:cxnLst/>
              <a:rect l="l" t="t" r="r" b="b"/>
              <a:pathLst>
                <a:path w="1746092" h="2212789">
                  <a:moveTo>
                    <a:pt x="0" y="0"/>
                  </a:moveTo>
                  <a:lnTo>
                    <a:pt x="1746092" y="0"/>
                  </a:lnTo>
                  <a:lnTo>
                    <a:pt x="1746092" y="2212789"/>
                  </a:lnTo>
                  <a:lnTo>
                    <a:pt x="0" y="2212789"/>
                  </a:lnTo>
                  <a:lnTo>
                    <a:pt x="0" y="0"/>
                  </a:lnTo>
                  <a:close/>
                </a:path>
              </a:pathLst>
            </a:custGeom>
            <a:blipFill>
              <a:blip r:embed="rId9">
                <a:alphaModFix amt="80000"/>
                <a:extLst>
                  <a:ext uri="{96DAC541-7B7A-43D3-8B79-37D633B846F1}">
                    <asvg:svgBlip xmlns:asvg="http://schemas.microsoft.com/office/drawing/2016/SVG/main" xmlns="" r:embed="rId10"/>
                  </a:ext>
                </a:extLst>
              </a:blip>
              <a:stretch>
                <a:fillRect/>
              </a:stretch>
            </a:blipFill>
            <a:ln cap="sq">
              <a:noFill/>
              <a:prstDash val="solid"/>
              <a:miter/>
            </a:ln>
          </p:spPr>
          <p:txBody>
            <a:bodyPr/>
            <a:lstStyle/>
            <a:p>
              <a:endParaRPr lang="tr-TR"/>
            </a:p>
          </p:txBody>
        </p:sp>
      </p:grpSp>
      <p:sp>
        <p:nvSpPr>
          <p:cNvPr id="18" name="Freeform 18"/>
          <p:cNvSpPr/>
          <p:nvPr/>
        </p:nvSpPr>
        <p:spPr>
          <a:xfrm rot="1335960" flipH="1">
            <a:off x="-1120872" y="8611048"/>
            <a:ext cx="6223468" cy="6659353"/>
          </a:xfrm>
          <a:custGeom>
            <a:avLst/>
            <a:gdLst/>
            <a:ahLst/>
            <a:cxnLst/>
            <a:rect l="l" t="t" r="r" b="b"/>
            <a:pathLst>
              <a:path w="6223468" h="6659353">
                <a:moveTo>
                  <a:pt x="6223468" y="0"/>
                </a:moveTo>
                <a:lnTo>
                  <a:pt x="0" y="0"/>
                </a:lnTo>
                <a:lnTo>
                  <a:pt x="0" y="6659353"/>
                </a:lnTo>
                <a:lnTo>
                  <a:pt x="6223468" y="6659353"/>
                </a:lnTo>
                <a:lnTo>
                  <a:pt x="6223468"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tr-TR"/>
          </a:p>
        </p:txBody>
      </p:sp>
      <p:sp>
        <p:nvSpPr>
          <p:cNvPr id="19" name="TextBox 19"/>
          <p:cNvSpPr txBox="1"/>
          <p:nvPr/>
        </p:nvSpPr>
        <p:spPr>
          <a:xfrm>
            <a:off x="5298333" y="3352414"/>
            <a:ext cx="8567243" cy="4025265"/>
          </a:xfrm>
          <a:prstGeom prst="rect">
            <a:avLst/>
          </a:prstGeom>
        </p:spPr>
        <p:txBody>
          <a:bodyPr lIns="0" tIns="0" rIns="0" bIns="0" rtlCol="0" anchor="t">
            <a:spAutoFit/>
          </a:bodyPr>
          <a:lstStyle/>
          <a:p>
            <a:pPr marL="0" lvl="0" indent="0" algn="ctr">
              <a:lnSpc>
                <a:spcPts val="7920"/>
              </a:lnSpc>
              <a:spcBef>
                <a:spcPct val="0"/>
              </a:spcBef>
            </a:pPr>
            <a:r>
              <a:rPr lang="en-US" sz="7200" u="none" strike="noStrike" spc="-129">
                <a:solidFill>
                  <a:srgbClr val="1C1D15"/>
                </a:solidFill>
                <a:latin typeface="Fraunces Semi-Bold"/>
              </a:rPr>
              <a:t>RADYO TELEVİZYON ALANI </a:t>
            </a:r>
          </a:p>
          <a:p>
            <a:pPr marL="0" lvl="0" indent="0" algn="ctr">
              <a:lnSpc>
                <a:spcPts val="7920"/>
              </a:lnSpc>
              <a:spcBef>
                <a:spcPct val="0"/>
              </a:spcBef>
            </a:pPr>
            <a:endParaRPr lang="en-US" sz="7200" u="none" strike="noStrike" spc="-129">
              <a:solidFill>
                <a:srgbClr val="1C1D15"/>
              </a:solidFill>
              <a:latin typeface="Fraunces Semi-Bold"/>
            </a:endParaRPr>
          </a:p>
        </p:txBody>
      </p:sp>
      <p:sp>
        <p:nvSpPr>
          <p:cNvPr id="20" name="Freeform 20"/>
          <p:cNvSpPr/>
          <p:nvPr/>
        </p:nvSpPr>
        <p:spPr>
          <a:xfrm rot="9255135" flipH="1">
            <a:off x="15188537" y="-1816201"/>
            <a:ext cx="2827990" cy="4114800"/>
          </a:xfrm>
          <a:custGeom>
            <a:avLst/>
            <a:gdLst/>
            <a:ahLst/>
            <a:cxnLst/>
            <a:rect l="l" t="t" r="r" b="b"/>
            <a:pathLst>
              <a:path w="2827990" h="4114800">
                <a:moveTo>
                  <a:pt x="2827990" y="0"/>
                </a:moveTo>
                <a:lnTo>
                  <a:pt x="0" y="0"/>
                </a:lnTo>
                <a:lnTo>
                  <a:pt x="0" y="4114800"/>
                </a:lnTo>
                <a:lnTo>
                  <a:pt x="2827990" y="4114800"/>
                </a:lnTo>
                <a:lnTo>
                  <a:pt x="282799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tr-TR"/>
          </a:p>
        </p:txBody>
      </p:sp>
      <p:sp>
        <p:nvSpPr>
          <p:cNvPr id="21" name="TextBox 21"/>
          <p:cNvSpPr txBox="1"/>
          <p:nvPr/>
        </p:nvSpPr>
        <p:spPr>
          <a:xfrm rot="26173">
            <a:off x="17529070" y="9621561"/>
            <a:ext cx="442535" cy="323230"/>
          </a:xfrm>
          <a:prstGeom prst="rect">
            <a:avLst/>
          </a:prstGeom>
        </p:spPr>
        <p:txBody>
          <a:bodyPr lIns="0" tIns="0" rIns="0" bIns="0" rtlCol="0" anchor="t">
            <a:spAutoFit/>
          </a:bodyPr>
          <a:lstStyle/>
          <a:p>
            <a:pPr algn="ctr">
              <a:lnSpc>
                <a:spcPts val="2355"/>
              </a:lnSpc>
            </a:pPr>
            <a:r>
              <a:rPr lang="tr-TR" sz="2403" dirty="0">
                <a:solidFill>
                  <a:srgbClr val="1C1D15"/>
                </a:solidFill>
                <a:latin typeface="Source Serif Pro Bold"/>
              </a:rPr>
              <a:t>4</a:t>
            </a:r>
            <a:endParaRPr lang="en-US" sz="2403" dirty="0">
              <a:solidFill>
                <a:srgbClr val="1C1D15"/>
              </a:solidFill>
              <a:latin typeface="Source Serif Pro Bold"/>
            </a:endParaRPr>
          </a:p>
        </p:txBody>
      </p:sp>
      <p:sp>
        <p:nvSpPr>
          <p:cNvPr id="22" name="Freeform 22"/>
          <p:cNvSpPr/>
          <p:nvPr/>
        </p:nvSpPr>
        <p:spPr>
          <a:xfrm rot="791308">
            <a:off x="665613" y="467956"/>
            <a:ext cx="1970077" cy="2015424"/>
          </a:xfrm>
          <a:custGeom>
            <a:avLst/>
            <a:gdLst/>
            <a:ahLst/>
            <a:cxnLst/>
            <a:rect l="l" t="t" r="r" b="b"/>
            <a:pathLst>
              <a:path w="1970077" h="2015424">
                <a:moveTo>
                  <a:pt x="0" y="0"/>
                </a:moveTo>
                <a:lnTo>
                  <a:pt x="1970077" y="0"/>
                </a:lnTo>
                <a:lnTo>
                  <a:pt x="1970077" y="2015424"/>
                </a:lnTo>
                <a:lnTo>
                  <a:pt x="0" y="201542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tr-T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8000">
            <a:off x="3968613" y="-4018398"/>
            <a:ext cx="10350774" cy="18323797"/>
          </a:xfrm>
          <a:custGeom>
            <a:avLst/>
            <a:gdLst/>
            <a:ahLst/>
            <a:cxnLst/>
            <a:rect l="l" t="t" r="r" b="b"/>
            <a:pathLst>
              <a:path w="10350774" h="18323797">
                <a:moveTo>
                  <a:pt x="10286937" y="0"/>
                </a:moveTo>
                <a:lnTo>
                  <a:pt x="10350774" y="18287888"/>
                </a:lnTo>
                <a:lnTo>
                  <a:pt x="63837" y="18323796"/>
                </a:lnTo>
                <a:lnTo>
                  <a:pt x="0" y="35908"/>
                </a:lnTo>
                <a:lnTo>
                  <a:pt x="10286937" y="0"/>
                </a:lnTo>
                <a:close/>
              </a:path>
            </a:pathLst>
          </a:custGeom>
          <a:blipFill>
            <a:blip r:embed="rId2"/>
            <a:stretch>
              <a:fillRect l="-20946" t="-48" r="-20494" b="-372"/>
            </a:stretch>
          </a:blipFill>
        </p:spPr>
        <p:txBody>
          <a:bodyPr/>
          <a:lstStyle/>
          <a:p>
            <a:endParaRPr lang="tr-TR"/>
          </a:p>
        </p:txBody>
      </p:sp>
      <p:grpSp>
        <p:nvGrpSpPr>
          <p:cNvPr id="3" name="Group 3"/>
          <p:cNvGrpSpPr/>
          <p:nvPr/>
        </p:nvGrpSpPr>
        <p:grpSpPr>
          <a:xfrm>
            <a:off x="17473222" y="9467924"/>
            <a:ext cx="543705" cy="552303"/>
            <a:chOff x="0" y="0"/>
            <a:chExt cx="846253" cy="859634"/>
          </a:xfrm>
        </p:grpSpPr>
        <p:sp>
          <p:nvSpPr>
            <p:cNvPr id="4" name="Freeform 4"/>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5" name="TextBox 5"/>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682346">
            <a:off x="-720783" y="9205422"/>
            <a:ext cx="6166594" cy="4114800"/>
          </a:xfrm>
          <a:custGeom>
            <a:avLst/>
            <a:gdLst/>
            <a:ahLst/>
            <a:cxnLst/>
            <a:rect l="l" t="t" r="r" b="b"/>
            <a:pathLst>
              <a:path w="6166594" h="4114800">
                <a:moveTo>
                  <a:pt x="0" y="0"/>
                </a:moveTo>
                <a:lnTo>
                  <a:pt x="6166594" y="0"/>
                </a:lnTo>
                <a:lnTo>
                  <a:pt x="616659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endParaRPr lang="tr-TR"/>
          </a:p>
        </p:txBody>
      </p:sp>
      <p:sp>
        <p:nvSpPr>
          <p:cNvPr id="7" name="Freeform 7"/>
          <p:cNvSpPr/>
          <p:nvPr/>
        </p:nvSpPr>
        <p:spPr>
          <a:xfrm rot="-10800000">
            <a:off x="590049" y="2881090"/>
            <a:ext cx="6879600" cy="4548122"/>
          </a:xfrm>
          <a:custGeom>
            <a:avLst/>
            <a:gdLst/>
            <a:ahLst/>
            <a:cxnLst/>
            <a:rect l="l" t="t" r="r" b="b"/>
            <a:pathLst>
              <a:path w="6879600" h="4548122">
                <a:moveTo>
                  <a:pt x="0" y="0"/>
                </a:moveTo>
                <a:lnTo>
                  <a:pt x="6879600" y="0"/>
                </a:lnTo>
                <a:lnTo>
                  <a:pt x="6879600" y="4548122"/>
                </a:lnTo>
                <a:lnTo>
                  <a:pt x="0" y="4548122"/>
                </a:lnTo>
                <a:lnTo>
                  <a:pt x="0" y="0"/>
                </a:lnTo>
                <a:close/>
              </a:path>
            </a:pathLst>
          </a:custGeom>
          <a:blipFill>
            <a:blip r:embed="rId5">
              <a:alphaModFix amt="80000"/>
              <a:extLst>
                <a:ext uri="{96DAC541-7B7A-43D3-8B79-37D633B846F1}">
                  <asvg:svgBlip xmlns:asvg="http://schemas.microsoft.com/office/drawing/2016/SVG/main" xmlns="" r:embed="rId6"/>
                </a:ext>
              </a:extLst>
            </a:blip>
            <a:stretch>
              <a:fillRect t="-11934"/>
            </a:stretch>
          </a:blipFill>
          <a:ln cap="sq">
            <a:noFill/>
            <a:prstDash val="solid"/>
            <a:miter/>
          </a:ln>
        </p:spPr>
        <p:txBody>
          <a:bodyPr/>
          <a:lstStyle/>
          <a:p>
            <a:endParaRPr lang="tr-TR"/>
          </a:p>
        </p:txBody>
      </p:sp>
      <p:sp>
        <p:nvSpPr>
          <p:cNvPr id="8" name="Freeform 8"/>
          <p:cNvSpPr/>
          <p:nvPr/>
        </p:nvSpPr>
        <p:spPr>
          <a:xfrm>
            <a:off x="9338016" y="3426704"/>
            <a:ext cx="6879600" cy="4548122"/>
          </a:xfrm>
          <a:custGeom>
            <a:avLst/>
            <a:gdLst/>
            <a:ahLst/>
            <a:cxnLst/>
            <a:rect l="l" t="t" r="r" b="b"/>
            <a:pathLst>
              <a:path w="6879600" h="4548122">
                <a:moveTo>
                  <a:pt x="0" y="0"/>
                </a:moveTo>
                <a:lnTo>
                  <a:pt x="6879600" y="0"/>
                </a:lnTo>
                <a:lnTo>
                  <a:pt x="6879600" y="4548123"/>
                </a:lnTo>
                <a:lnTo>
                  <a:pt x="0" y="4548123"/>
                </a:lnTo>
                <a:lnTo>
                  <a:pt x="0" y="0"/>
                </a:lnTo>
                <a:close/>
              </a:path>
            </a:pathLst>
          </a:custGeom>
          <a:blipFill>
            <a:blip r:embed="rId5">
              <a:alphaModFix amt="80000"/>
              <a:extLst>
                <a:ext uri="{96DAC541-7B7A-43D3-8B79-37D633B846F1}">
                  <asvg:svgBlip xmlns:asvg="http://schemas.microsoft.com/office/drawing/2016/SVG/main" xmlns="" r:embed="rId6"/>
                </a:ext>
              </a:extLst>
            </a:blip>
            <a:stretch>
              <a:fillRect t="-11934"/>
            </a:stretch>
          </a:blipFill>
          <a:ln cap="sq">
            <a:noFill/>
            <a:prstDash val="solid"/>
            <a:miter/>
          </a:ln>
        </p:spPr>
        <p:txBody>
          <a:bodyPr/>
          <a:lstStyle/>
          <a:p>
            <a:endParaRPr lang="tr-TR"/>
          </a:p>
        </p:txBody>
      </p:sp>
      <p:grpSp>
        <p:nvGrpSpPr>
          <p:cNvPr id="9" name="Group 9"/>
          <p:cNvGrpSpPr/>
          <p:nvPr/>
        </p:nvGrpSpPr>
        <p:grpSpPr>
          <a:xfrm rot="292830">
            <a:off x="16059945" y="7104889"/>
            <a:ext cx="1885441" cy="1762145"/>
            <a:chOff x="0" y="0"/>
            <a:chExt cx="2513921" cy="2349526"/>
          </a:xfrm>
        </p:grpSpPr>
        <p:grpSp>
          <p:nvGrpSpPr>
            <p:cNvPr id="10" name="Group 10"/>
            <p:cNvGrpSpPr/>
            <p:nvPr/>
          </p:nvGrpSpPr>
          <p:grpSpPr>
            <a:xfrm>
              <a:off x="199318" y="96964"/>
              <a:ext cx="2230635" cy="2042124"/>
              <a:chOff x="0" y="0"/>
              <a:chExt cx="2475565" cy="2266356"/>
            </a:xfrm>
          </p:grpSpPr>
          <p:sp>
            <p:nvSpPr>
              <p:cNvPr id="11" name="Freeform 11"/>
              <p:cNvSpPr/>
              <p:nvPr/>
            </p:nvSpPr>
            <p:spPr>
              <a:xfrm>
                <a:off x="48792" y="48338"/>
                <a:ext cx="2385685" cy="2169680"/>
              </a:xfrm>
              <a:custGeom>
                <a:avLst/>
                <a:gdLst/>
                <a:ahLst/>
                <a:cxnLst/>
                <a:rect l="l" t="t" r="r" b="b"/>
                <a:pathLst>
                  <a:path w="2385685" h="2169680">
                    <a:moveTo>
                      <a:pt x="630448" y="284503"/>
                    </a:moveTo>
                    <a:cubicBezTo>
                      <a:pt x="463527" y="609057"/>
                      <a:pt x="428859" y="838317"/>
                      <a:pt x="410883" y="986093"/>
                    </a:cubicBezTo>
                    <a:cubicBezTo>
                      <a:pt x="396758" y="1099341"/>
                      <a:pt x="367226" y="1225020"/>
                      <a:pt x="398042" y="1289931"/>
                    </a:cubicBezTo>
                    <a:cubicBezTo>
                      <a:pt x="419871" y="1336887"/>
                      <a:pt x="471231" y="1345174"/>
                      <a:pt x="520023" y="1374177"/>
                    </a:cubicBezTo>
                    <a:cubicBezTo>
                      <a:pt x="589359" y="1415609"/>
                      <a:pt x="708772" y="1481901"/>
                      <a:pt x="781960" y="1509523"/>
                    </a:cubicBezTo>
                    <a:cubicBezTo>
                      <a:pt x="832037" y="1528858"/>
                      <a:pt x="869273" y="1527477"/>
                      <a:pt x="914213" y="1542669"/>
                    </a:cubicBezTo>
                    <a:cubicBezTo>
                      <a:pt x="963005" y="1559242"/>
                      <a:pt x="1015650" y="1574434"/>
                      <a:pt x="1063158" y="1606198"/>
                    </a:cubicBezTo>
                    <a:cubicBezTo>
                      <a:pt x="1115802" y="1642107"/>
                      <a:pt x="1194127" y="1698731"/>
                      <a:pt x="1213387" y="1753974"/>
                    </a:cubicBezTo>
                    <a:cubicBezTo>
                      <a:pt x="1228795" y="1800931"/>
                      <a:pt x="1206967" y="1856174"/>
                      <a:pt x="1195411" y="1905893"/>
                    </a:cubicBezTo>
                    <a:cubicBezTo>
                      <a:pt x="1183855" y="1956993"/>
                      <a:pt x="1155606" y="2057812"/>
                      <a:pt x="1146618" y="2056431"/>
                    </a:cubicBezTo>
                    <a:cubicBezTo>
                      <a:pt x="1137630" y="2055050"/>
                      <a:pt x="1154323" y="1860318"/>
                      <a:pt x="1147902" y="1860318"/>
                    </a:cubicBezTo>
                    <a:cubicBezTo>
                      <a:pt x="1141482" y="1858936"/>
                      <a:pt x="1140198" y="2056431"/>
                      <a:pt x="1104246" y="2097864"/>
                    </a:cubicBezTo>
                    <a:cubicBezTo>
                      <a:pt x="1078566" y="2126866"/>
                      <a:pt x="1025922" y="2129628"/>
                      <a:pt x="992538" y="2126866"/>
                    </a:cubicBezTo>
                    <a:cubicBezTo>
                      <a:pt x="965573" y="2125485"/>
                      <a:pt x="938609" y="2108912"/>
                      <a:pt x="920633" y="2096483"/>
                    </a:cubicBezTo>
                    <a:cubicBezTo>
                      <a:pt x="907793" y="2088196"/>
                      <a:pt x="901373" y="2079910"/>
                      <a:pt x="892385" y="2067480"/>
                    </a:cubicBezTo>
                    <a:cubicBezTo>
                      <a:pt x="879545" y="2049526"/>
                      <a:pt x="862853" y="2014999"/>
                      <a:pt x="856433" y="1992902"/>
                    </a:cubicBezTo>
                    <a:cubicBezTo>
                      <a:pt x="852581" y="1977709"/>
                      <a:pt x="851297" y="1968042"/>
                      <a:pt x="852581" y="1951469"/>
                    </a:cubicBezTo>
                    <a:cubicBezTo>
                      <a:pt x="853865" y="1929372"/>
                      <a:pt x="857717" y="1901750"/>
                      <a:pt x="871841" y="1871366"/>
                    </a:cubicBezTo>
                    <a:cubicBezTo>
                      <a:pt x="898805" y="1816123"/>
                      <a:pt x="974562" y="1700112"/>
                      <a:pt x="1032342" y="1664204"/>
                    </a:cubicBezTo>
                    <a:cubicBezTo>
                      <a:pt x="1074714" y="1637963"/>
                      <a:pt x="1109382" y="1636582"/>
                      <a:pt x="1165879" y="1636582"/>
                    </a:cubicBezTo>
                    <a:cubicBezTo>
                      <a:pt x="1264747" y="1637963"/>
                      <a:pt x="1476608" y="1698731"/>
                      <a:pt x="1574193" y="1730496"/>
                    </a:cubicBezTo>
                    <a:cubicBezTo>
                      <a:pt x="1630689" y="1748450"/>
                      <a:pt x="1667925" y="1796788"/>
                      <a:pt x="1703877" y="1787120"/>
                    </a:cubicBezTo>
                    <a:cubicBezTo>
                      <a:pt x="1739830" y="1777452"/>
                      <a:pt x="1768078" y="1716685"/>
                      <a:pt x="1789906" y="1672490"/>
                    </a:cubicBezTo>
                    <a:cubicBezTo>
                      <a:pt x="1813018" y="1625533"/>
                      <a:pt x="1816870" y="1564766"/>
                      <a:pt x="1837414" y="1515047"/>
                    </a:cubicBezTo>
                    <a:cubicBezTo>
                      <a:pt x="1856674" y="1466709"/>
                      <a:pt x="1886206" y="1432182"/>
                      <a:pt x="1908034" y="1375558"/>
                    </a:cubicBezTo>
                    <a:cubicBezTo>
                      <a:pt x="1938851" y="1295455"/>
                      <a:pt x="1976087" y="1155966"/>
                      <a:pt x="1987643" y="1071720"/>
                    </a:cubicBezTo>
                    <a:cubicBezTo>
                      <a:pt x="1995347" y="1015095"/>
                      <a:pt x="2003051" y="969520"/>
                      <a:pt x="1990211" y="925325"/>
                    </a:cubicBezTo>
                    <a:cubicBezTo>
                      <a:pt x="1977371" y="879749"/>
                      <a:pt x="1955543" y="836936"/>
                      <a:pt x="1909319" y="802409"/>
                    </a:cubicBezTo>
                    <a:cubicBezTo>
                      <a:pt x="1827142" y="740260"/>
                      <a:pt x="1607577" y="722306"/>
                      <a:pt x="1480460" y="676730"/>
                    </a:cubicBezTo>
                    <a:cubicBezTo>
                      <a:pt x="1375172" y="638060"/>
                      <a:pt x="1278871" y="575911"/>
                      <a:pt x="1195411" y="553814"/>
                    </a:cubicBezTo>
                    <a:cubicBezTo>
                      <a:pt x="1133778" y="537241"/>
                      <a:pt x="1084986" y="548289"/>
                      <a:pt x="1028490" y="537241"/>
                    </a:cubicBezTo>
                    <a:cubicBezTo>
                      <a:pt x="966857" y="524811"/>
                      <a:pt x="898805" y="488903"/>
                      <a:pt x="841025" y="477854"/>
                    </a:cubicBezTo>
                    <a:cubicBezTo>
                      <a:pt x="792233" y="469568"/>
                      <a:pt x="748576" y="464043"/>
                      <a:pt x="703636" y="470949"/>
                    </a:cubicBezTo>
                    <a:cubicBezTo>
                      <a:pt x="658696" y="477854"/>
                      <a:pt x="591927" y="483379"/>
                      <a:pt x="571383" y="517906"/>
                    </a:cubicBezTo>
                    <a:cubicBezTo>
                      <a:pt x="549555" y="555195"/>
                      <a:pt x="588075" y="636679"/>
                      <a:pt x="590643" y="694684"/>
                    </a:cubicBezTo>
                    <a:cubicBezTo>
                      <a:pt x="593211" y="749927"/>
                      <a:pt x="594495" y="794122"/>
                      <a:pt x="589359" y="857652"/>
                    </a:cubicBezTo>
                    <a:cubicBezTo>
                      <a:pt x="581655" y="951566"/>
                      <a:pt x="586791" y="1150441"/>
                      <a:pt x="532863" y="1200160"/>
                    </a:cubicBezTo>
                    <a:cubicBezTo>
                      <a:pt x="493059" y="1236068"/>
                      <a:pt x="376214" y="1231925"/>
                      <a:pt x="356954" y="1202922"/>
                    </a:cubicBezTo>
                    <a:cubicBezTo>
                      <a:pt x="337694" y="1173920"/>
                      <a:pt x="398042" y="1102103"/>
                      <a:pt x="413450" y="1028906"/>
                    </a:cubicBezTo>
                    <a:cubicBezTo>
                      <a:pt x="439131" y="908752"/>
                      <a:pt x="437847" y="662919"/>
                      <a:pt x="468663" y="541384"/>
                    </a:cubicBezTo>
                    <a:cubicBezTo>
                      <a:pt x="489207" y="464043"/>
                      <a:pt x="505899" y="400514"/>
                      <a:pt x="544419" y="357700"/>
                    </a:cubicBezTo>
                    <a:cubicBezTo>
                      <a:pt x="579087" y="319030"/>
                      <a:pt x="633016" y="296933"/>
                      <a:pt x="683092" y="288646"/>
                    </a:cubicBezTo>
                    <a:cubicBezTo>
                      <a:pt x="735736" y="278978"/>
                      <a:pt x="802504" y="292789"/>
                      <a:pt x="855149" y="309362"/>
                    </a:cubicBezTo>
                    <a:cubicBezTo>
                      <a:pt x="905225" y="324554"/>
                      <a:pt x="952733" y="343889"/>
                      <a:pt x="992538" y="379797"/>
                    </a:cubicBezTo>
                    <a:cubicBezTo>
                      <a:pt x="1036194" y="418468"/>
                      <a:pt x="1082418" y="481998"/>
                      <a:pt x="1100394" y="538622"/>
                    </a:cubicBezTo>
                    <a:cubicBezTo>
                      <a:pt x="1117086" y="592484"/>
                      <a:pt x="1108098" y="646346"/>
                      <a:pt x="1100394" y="709876"/>
                    </a:cubicBezTo>
                    <a:cubicBezTo>
                      <a:pt x="1090122" y="794122"/>
                      <a:pt x="1049034" y="886655"/>
                      <a:pt x="1024638" y="994379"/>
                    </a:cubicBezTo>
                    <a:cubicBezTo>
                      <a:pt x="992538" y="1132487"/>
                      <a:pt x="963005" y="1378320"/>
                      <a:pt x="933473" y="1474996"/>
                    </a:cubicBezTo>
                    <a:cubicBezTo>
                      <a:pt x="920633" y="1519190"/>
                      <a:pt x="910361" y="1542669"/>
                      <a:pt x="893669" y="1568909"/>
                    </a:cubicBezTo>
                    <a:cubicBezTo>
                      <a:pt x="878261" y="1592388"/>
                      <a:pt x="862853" y="1613104"/>
                      <a:pt x="839741" y="1626915"/>
                    </a:cubicBezTo>
                    <a:cubicBezTo>
                      <a:pt x="811493" y="1643488"/>
                      <a:pt x="760132" y="1651774"/>
                      <a:pt x="728032" y="1647631"/>
                    </a:cubicBezTo>
                    <a:cubicBezTo>
                      <a:pt x="701068" y="1643488"/>
                      <a:pt x="677956" y="1629677"/>
                      <a:pt x="658696" y="1613104"/>
                    </a:cubicBezTo>
                    <a:cubicBezTo>
                      <a:pt x="639436" y="1596531"/>
                      <a:pt x="620176" y="1567528"/>
                      <a:pt x="611188" y="1548193"/>
                    </a:cubicBezTo>
                    <a:cubicBezTo>
                      <a:pt x="604767" y="1534382"/>
                      <a:pt x="602199" y="1524715"/>
                      <a:pt x="600915" y="1508142"/>
                    </a:cubicBezTo>
                    <a:cubicBezTo>
                      <a:pt x="599631" y="1479139"/>
                      <a:pt x="618892" y="1389369"/>
                      <a:pt x="621460" y="1389369"/>
                    </a:cubicBezTo>
                    <a:cubicBezTo>
                      <a:pt x="625312" y="1389369"/>
                      <a:pt x="627880" y="1555098"/>
                      <a:pt x="615040" y="1557860"/>
                    </a:cubicBezTo>
                    <a:cubicBezTo>
                      <a:pt x="602199" y="1560623"/>
                      <a:pt x="559827" y="1465328"/>
                      <a:pt x="541851" y="1412847"/>
                    </a:cubicBezTo>
                    <a:cubicBezTo>
                      <a:pt x="522591" y="1357604"/>
                      <a:pt x="512319" y="1295455"/>
                      <a:pt x="505899" y="1236068"/>
                    </a:cubicBezTo>
                    <a:cubicBezTo>
                      <a:pt x="499479" y="1178063"/>
                      <a:pt x="499479" y="1118676"/>
                      <a:pt x="500763" y="1059290"/>
                    </a:cubicBezTo>
                    <a:cubicBezTo>
                      <a:pt x="502047" y="998522"/>
                      <a:pt x="505899" y="946041"/>
                      <a:pt x="517455" y="876987"/>
                    </a:cubicBezTo>
                    <a:cubicBezTo>
                      <a:pt x="534147" y="783073"/>
                      <a:pt x="553407" y="624249"/>
                      <a:pt x="602199" y="548289"/>
                    </a:cubicBezTo>
                    <a:cubicBezTo>
                      <a:pt x="638152" y="491665"/>
                      <a:pt x="690796" y="444708"/>
                      <a:pt x="743440" y="433660"/>
                    </a:cubicBezTo>
                    <a:cubicBezTo>
                      <a:pt x="796085" y="422611"/>
                      <a:pt x="874409" y="447470"/>
                      <a:pt x="918065" y="481998"/>
                    </a:cubicBezTo>
                    <a:cubicBezTo>
                      <a:pt x="959153" y="515143"/>
                      <a:pt x="971993" y="567625"/>
                      <a:pt x="1001526" y="628392"/>
                    </a:cubicBezTo>
                    <a:cubicBezTo>
                      <a:pt x="1046466" y="720925"/>
                      <a:pt x="1115802" y="889417"/>
                      <a:pt x="1144050" y="992998"/>
                    </a:cubicBezTo>
                    <a:cubicBezTo>
                      <a:pt x="1163311" y="1066195"/>
                      <a:pt x="1167162" y="1121439"/>
                      <a:pt x="1173583" y="1187731"/>
                    </a:cubicBezTo>
                    <a:cubicBezTo>
                      <a:pt x="1180003" y="1258166"/>
                      <a:pt x="1180003" y="1331363"/>
                      <a:pt x="1178719" y="1403179"/>
                    </a:cubicBezTo>
                    <a:cubicBezTo>
                      <a:pt x="1177435" y="1474996"/>
                      <a:pt x="1172299" y="1564766"/>
                      <a:pt x="1164594" y="1618628"/>
                    </a:cubicBezTo>
                    <a:cubicBezTo>
                      <a:pt x="1159458" y="1651774"/>
                      <a:pt x="1159458" y="1672490"/>
                      <a:pt x="1145334" y="1695969"/>
                    </a:cubicBezTo>
                    <a:cubicBezTo>
                      <a:pt x="1128642" y="1724971"/>
                      <a:pt x="1093974" y="1760880"/>
                      <a:pt x="1061874" y="1773309"/>
                    </a:cubicBezTo>
                    <a:cubicBezTo>
                      <a:pt x="1029774" y="1785739"/>
                      <a:pt x="982266" y="1781596"/>
                      <a:pt x="952733" y="1770547"/>
                    </a:cubicBezTo>
                    <a:cubicBezTo>
                      <a:pt x="928337" y="1762261"/>
                      <a:pt x="907793" y="1742926"/>
                      <a:pt x="892385" y="1723590"/>
                    </a:cubicBezTo>
                    <a:cubicBezTo>
                      <a:pt x="876977" y="1704255"/>
                      <a:pt x="866705" y="1691826"/>
                      <a:pt x="859001" y="1653155"/>
                    </a:cubicBezTo>
                    <a:cubicBezTo>
                      <a:pt x="830753" y="1517809"/>
                      <a:pt x="852581" y="885274"/>
                      <a:pt x="882113" y="696065"/>
                    </a:cubicBezTo>
                    <a:cubicBezTo>
                      <a:pt x="894953" y="613200"/>
                      <a:pt x="903941" y="573149"/>
                      <a:pt x="933473" y="523430"/>
                    </a:cubicBezTo>
                    <a:cubicBezTo>
                      <a:pt x="961721" y="475092"/>
                      <a:pt x="1005378" y="422611"/>
                      <a:pt x="1055454" y="401895"/>
                    </a:cubicBezTo>
                    <a:cubicBezTo>
                      <a:pt x="1110666" y="379797"/>
                      <a:pt x="1199263" y="378416"/>
                      <a:pt x="1253191" y="404657"/>
                    </a:cubicBezTo>
                    <a:cubicBezTo>
                      <a:pt x="1305835" y="430897"/>
                      <a:pt x="1345639" y="498570"/>
                      <a:pt x="1379024" y="555195"/>
                    </a:cubicBezTo>
                    <a:cubicBezTo>
                      <a:pt x="1413692" y="613200"/>
                      <a:pt x="1436804" y="682254"/>
                      <a:pt x="1456064" y="751308"/>
                    </a:cubicBezTo>
                    <a:cubicBezTo>
                      <a:pt x="1475324" y="821744"/>
                      <a:pt x="1485596" y="881130"/>
                      <a:pt x="1493300" y="972282"/>
                    </a:cubicBezTo>
                    <a:cubicBezTo>
                      <a:pt x="1506140" y="1113152"/>
                      <a:pt x="1516412" y="1386606"/>
                      <a:pt x="1502288" y="1519190"/>
                    </a:cubicBezTo>
                    <a:cubicBezTo>
                      <a:pt x="1494584" y="1596531"/>
                      <a:pt x="1480460" y="1658680"/>
                      <a:pt x="1459916" y="1700112"/>
                    </a:cubicBezTo>
                    <a:cubicBezTo>
                      <a:pt x="1447076" y="1727734"/>
                      <a:pt x="1432952" y="1744306"/>
                      <a:pt x="1411124" y="1758117"/>
                    </a:cubicBezTo>
                    <a:cubicBezTo>
                      <a:pt x="1384160" y="1774690"/>
                      <a:pt x="1336651" y="1787120"/>
                      <a:pt x="1305835" y="1784358"/>
                    </a:cubicBezTo>
                    <a:cubicBezTo>
                      <a:pt x="1280155" y="1781596"/>
                      <a:pt x="1257043" y="1769166"/>
                      <a:pt x="1237783" y="1753974"/>
                    </a:cubicBezTo>
                    <a:cubicBezTo>
                      <a:pt x="1218523" y="1738782"/>
                      <a:pt x="1200547" y="1716685"/>
                      <a:pt x="1190275" y="1694588"/>
                    </a:cubicBezTo>
                    <a:cubicBezTo>
                      <a:pt x="1180003" y="1672490"/>
                      <a:pt x="1173583" y="1643488"/>
                      <a:pt x="1173583" y="1618628"/>
                    </a:cubicBezTo>
                    <a:cubicBezTo>
                      <a:pt x="1173583" y="1593769"/>
                      <a:pt x="1194127" y="1574433"/>
                      <a:pt x="1192843" y="1542669"/>
                    </a:cubicBezTo>
                    <a:cubicBezTo>
                      <a:pt x="1190275" y="1484663"/>
                      <a:pt x="1132494" y="1392131"/>
                      <a:pt x="1108098" y="1300979"/>
                    </a:cubicBezTo>
                    <a:cubicBezTo>
                      <a:pt x="1078566" y="1189111"/>
                      <a:pt x="1034910" y="1034430"/>
                      <a:pt x="1037478" y="918419"/>
                    </a:cubicBezTo>
                    <a:cubicBezTo>
                      <a:pt x="1038762" y="823125"/>
                      <a:pt x="1105530" y="660157"/>
                      <a:pt x="1095258" y="656014"/>
                    </a:cubicBezTo>
                    <a:cubicBezTo>
                      <a:pt x="1088838" y="653252"/>
                      <a:pt x="1041330" y="758214"/>
                      <a:pt x="1036194" y="755452"/>
                    </a:cubicBezTo>
                    <a:cubicBezTo>
                      <a:pt x="1032342" y="754071"/>
                      <a:pt x="1034910" y="731973"/>
                      <a:pt x="1040046" y="716781"/>
                    </a:cubicBezTo>
                    <a:cubicBezTo>
                      <a:pt x="1049034" y="690541"/>
                      <a:pt x="1072146" y="642203"/>
                      <a:pt x="1099110" y="621487"/>
                    </a:cubicBezTo>
                    <a:cubicBezTo>
                      <a:pt x="1126074" y="600770"/>
                      <a:pt x="1171015" y="591103"/>
                      <a:pt x="1201831" y="592484"/>
                    </a:cubicBezTo>
                    <a:cubicBezTo>
                      <a:pt x="1226227" y="593865"/>
                      <a:pt x="1249339" y="606295"/>
                      <a:pt x="1268599" y="620106"/>
                    </a:cubicBezTo>
                    <a:cubicBezTo>
                      <a:pt x="1287859" y="633917"/>
                      <a:pt x="1303267" y="646346"/>
                      <a:pt x="1317391" y="676730"/>
                    </a:cubicBezTo>
                    <a:cubicBezTo>
                      <a:pt x="1352060" y="749927"/>
                      <a:pt x="1362332" y="963995"/>
                      <a:pt x="1395716" y="1097960"/>
                    </a:cubicBezTo>
                    <a:cubicBezTo>
                      <a:pt x="1426532" y="1223639"/>
                      <a:pt x="1497152" y="1347936"/>
                      <a:pt x="1506140" y="1457041"/>
                    </a:cubicBezTo>
                    <a:cubicBezTo>
                      <a:pt x="1513844" y="1546812"/>
                      <a:pt x="1513844" y="1657298"/>
                      <a:pt x="1474040" y="1705636"/>
                    </a:cubicBezTo>
                    <a:cubicBezTo>
                      <a:pt x="1440656" y="1745688"/>
                      <a:pt x="1368752" y="1749831"/>
                      <a:pt x="1312255" y="1752593"/>
                    </a:cubicBezTo>
                    <a:cubicBezTo>
                      <a:pt x="1250623" y="1755355"/>
                      <a:pt x="1169731" y="1751212"/>
                      <a:pt x="1115802" y="1716685"/>
                    </a:cubicBezTo>
                    <a:cubicBezTo>
                      <a:pt x="1061874" y="1682158"/>
                      <a:pt x="991254" y="1542668"/>
                      <a:pt x="989970" y="1544050"/>
                    </a:cubicBezTo>
                    <a:cubicBezTo>
                      <a:pt x="988686" y="1545431"/>
                      <a:pt x="1106814" y="1700112"/>
                      <a:pt x="1099110" y="1711161"/>
                    </a:cubicBezTo>
                    <a:cubicBezTo>
                      <a:pt x="1096542" y="1715304"/>
                      <a:pt x="1077282" y="1707017"/>
                      <a:pt x="1064442" y="1698731"/>
                    </a:cubicBezTo>
                    <a:cubicBezTo>
                      <a:pt x="1042614" y="1683539"/>
                      <a:pt x="1004094" y="1644869"/>
                      <a:pt x="991254" y="1614485"/>
                    </a:cubicBezTo>
                    <a:cubicBezTo>
                      <a:pt x="979698" y="1589625"/>
                      <a:pt x="978414" y="1562004"/>
                      <a:pt x="980981" y="1537144"/>
                    </a:cubicBezTo>
                    <a:cubicBezTo>
                      <a:pt x="983550" y="1512285"/>
                      <a:pt x="989970" y="1486044"/>
                      <a:pt x="1005378" y="1463947"/>
                    </a:cubicBezTo>
                    <a:cubicBezTo>
                      <a:pt x="1023354" y="1437706"/>
                      <a:pt x="1061874" y="1407323"/>
                      <a:pt x="1091406" y="1396274"/>
                    </a:cubicBezTo>
                    <a:cubicBezTo>
                      <a:pt x="1115802" y="1387987"/>
                      <a:pt x="1131210" y="1390750"/>
                      <a:pt x="1163311" y="1394893"/>
                    </a:cubicBezTo>
                    <a:cubicBezTo>
                      <a:pt x="1232647" y="1403179"/>
                      <a:pt x="1385444" y="1444612"/>
                      <a:pt x="1488164" y="1477758"/>
                    </a:cubicBezTo>
                    <a:cubicBezTo>
                      <a:pt x="1585749" y="1509523"/>
                      <a:pt x="1770646" y="1581339"/>
                      <a:pt x="1768078" y="1589625"/>
                    </a:cubicBezTo>
                    <a:cubicBezTo>
                      <a:pt x="1766794" y="1595150"/>
                      <a:pt x="1651233" y="1600674"/>
                      <a:pt x="1633257" y="1567528"/>
                    </a:cubicBezTo>
                    <a:cubicBezTo>
                      <a:pt x="1603725" y="1513666"/>
                      <a:pt x="1744966" y="1321695"/>
                      <a:pt x="1765510" y="1201541"/>
                    </a:cubicBezTo>
                    <a:cubicBezTo>
                      <a:pt x="1784770" y="1093817"/>
                      <a:pt x="1757806" y="962614"/>
                      <a:pt x="1765510" y="885273"/>
                    </a:cubicBezTo>
                    <a:cubicBezTo>
                      <a:pt x="1770646" y="841079"/>
                      <a:pt x="1774498" y="809314"/>
                      <a:pt x="1788622" y="780311"/>
                    </a:cubicBezTo>
                    <a:cubicBezTo>
                      <a:pt x="1800178" y="755452"/>
                      <a:pt x="1815586" y="733354"/>
                      <a:pt x="1838698" y="718163"/>
                    </a:cubicBezTo>
                    <a:cubicBezTo>
                      <a:pt x="1865662" y="700208"/>
                      <a:pt x="1915738" y="686398"/>
                      <a:pt x="1947839" y="689160"/>
                    </a:cubicBezTo>
                    <a:cubicBezTo>
                      <a:pt x="1974803" y="690541"/>
                      <a:pt x="1997915" y="700208"/>
                      <a:pt x="2018459" y="718163"/>
                    </a:cubicBezTo>
                    <a:cubicBezTo>
                      <a:pt x="2044139" y="740260"/>
                      <a:pt x="2073671" y="789979"/>
                      <a:pt x="2082659" y="817600"/>
                    </a:cubicBezTo>
                    <a:cubicBezTo>
                      <a:pt x="2087795" y="834173"/>
                      <a:pt x="2087795" y="841079"/>
                      <a:pt x="2086512" y="859033"/>
                    </a:cubicBezTo>
                    <a:cubicBezTo>
                      <a:pt x="2083943" y="894941"/>
                      <a:pt x="2069819" y="947422"/>
                      <a:pt x="2049275" y="1013714"/>
                    </a:cubicBezTo>
                    <a:cubicBezTo>
                      <a:pt x="2008187" y="1142155"/>
                      <a:pt x="1896478" y="1448755"/>
                      <a:pt x="1832278" y="1564766"/>
                    </a:cubicBezTo>
                    <a:cubicBezTo>
                      <a:pt x="1798894" y="1625533"/>
                      <a:pt x="1777066" y="1666966"/>
                      <a:pt x="1739830" y="1691825"/>
                    </a:cubicBezTo>
                    <a:cubicBezTo>
                      <a:pt x="1707729" y="1712542"/>
                      <a:pt x="1665357" y="1720828"/>
                      <a:pt x="1630689" y="1713923"/>
                    </a:cubicBezTo>
                    <a:cubicBezTo>
                      <a:pt x="1596021" y="1707017"/>
                      <a:pt x="1556217" y="1680777"/>
                      <a:pt x="1534388" y="1651774"/>
                    </a:cubicBezTo>
                    <a:cubicBezTo>
                      <a:pt x="1512560" y="1622771"/>
                      <a:pt x="1507424" y="1591007"/>
                      <a:pt x="1501004" y="1537144"/>
                    </a:cubicBezTo>
                    <a:cubicBezTo>
                      <a:pt x="1486880" y="1415609"/>
                      <a:pt x="1516412" y="1078625"/>
                      <a:pt x="1527968" y="930849"/>
                    </a:cubicBezTo>
                    <a:cubicBezTo>
                      <a:pt x="1534388" y="845222"/>
                      <a:pt x="1542092" y="778930"/>
                      <a:pt x="1552365" y="729211"/>
                    </a:cubicBezTo>
                    <a:cubicBezTo>
                      <a:pt x="1558785" y="698827"/>
                      <a:pt x="1562637" y="679492"/>
                      <a:pt x="1574193" y="658776"/>
                    </a:cubicBezTo>
                    <a:cubicBezTo>
                      <a:pt x="1585749" y="636679"/>
                      <a:pt x="1601157" y="613200"/>
                      <a:pt x="1624269" y="599389"/>
                    </a:cubicBezTo>
                    <a:cubicBezTo>
                      <a:pt x="1651233" y="582816"/>
                      <a:pt x="1697457" y="567625"/>
                      <a:pt x="1732125" y="573149"/>
                    </a:cubicBezTo>
                    <a:cubicBezTo>
                      <a:pt x="1765510" y="578673"/>
                      <a:pt x="1806598" y="603533"/>
                      <a:pt x="1828426" y="631154"/>
                    </a:cubicBezTo>
                    <a:cubicBezTo>
                      <a:pt x="1850254" y="658776"/>
                      <a:pt x="1863094" y="698827"/>
                      <a:pt x="1865662" y="741641"/>
                    </a:cubicBezTo>
                    <a:cubicBezTo>
                      <a:pt x="1868230" y="799646"/>
                      <a:pt x="1829710" y="863176"/>
                      <a:pt x="1819438" y="950184"/>
                    </a:cubicBezTo>
                    <a:cubicBezTo>
                      <a:pt x="1801462" y="1093817"/>
                      <a:pt x="1816870" y="1418371"/>
                      <a:pt x="1805314" y="1530239"/>
                    </a:cubicBezTo>
                    <a:cubicBezTo>
                      <a:pt x="1800178" y="1575815"/>
                      <a:pt x="1796326" y="1596531"/>
                      <a:pt x="1788622" y="1625533"/>
                    </a:cubicBezTo>
                    <a:cubicBezTo>
                      <a:pt x="1780918" y="1651774"/>
                      <a:pt x="1774498" y="1676633"/>
                      <a:pt x="1760374" y="1697350"/>
                    </a:cubicBezTo>
                    <a:cubicBezTo>
                      <a:pt x="1746250" y="1718066"/>
                      <a:pt x="1726990" y="1737401"/>
                      <a:pt x="1703877" y="1747069"/>
                    </a:cubicBezTo>
                    <a:cubicBezTo>
                      <a:pt x="1675629" y="1759499"/>
                      <a:pt x="1626837" y="1762261"/>
                      <a:pt x="1596021" y="1755355"/>
                    </a:cubicBezTo>
                    <a:cubicBezTo>
                      <a:pt x="1570341" y="1749831"/>
                      <a:pt x="1548513" y="1734639"/>
                      <a:pt x="1531821" y="1716685"/>
                    </a:cubicBezTo>
                    <a:cubicBezTo>
                      <a:pt x="1515128" y="1698731"/>
                      <a:pt x="1501004" y="1673871"/>
                      <a:pt x="1493300" y="1649012"/>
                    </a:cubicBezTo>
                    <a:cubicBezTo>
                      <a:pt x="1485596" y="1625533"/>
                      <a:pt x="1494584" y="1606198"/>
                      <a:pt x="1488164" y="1571671"/>
                    </a:cubicBezTo>
                    <a:cubicBezTo>
                      <a:pt x="1472756" y="1490187"/>
                      <a:pt x="1389296" y="1287168"/>
                      <a:pt x="1363616" y="1180825"/>
                    </a:cubicBezTo>
                    <a:cubicBezTo>
                      <a:pt x="1345639" y="1109009"/>
                      <a:pt x="1337935" y="1056528"/>
                      <a:pt x="1331515" y="998522"/>
                    </a:cubicBezTo>
                    <a:cubicBezTo>
                      <a:pt x="1326379" y="946041"/>
                      <a:pt x="1337935" y="893560"/>
                      <a:pt x="1326379" y="845222"/>
                    </a:cubicBezTo>
                    <a:cubicBezTo>
                      <a:pt x="1314823" y="795503"/>
                      <a:pt x="1300699" y="748546"/>
                      <a:pt x="1264747" y="704352"/>
                    </a:cubicBezTo>
                    <a:cubicBezTo>
                      <a:pt x="1212103" y="639441"/>
                      <a:pt x="1078566" y="581435"/>
                      <a:pt x="1006662" y="524811"/>
                    </a:cubicBezTo>
                    <a:cubicBezTo>
                      <a:pt x="950165" y="481997"/>
                      <a:pt x="923201" y="423992"/>
                      <a:pt x="862853" y="401895"/>
                    </a:cubicBezTo>
                    <a:cubicBezTo>
                      <a:pt x="785812" y="372892"/>
                      <a:pt x="640720" y="378416"/>
                      <a:pt x="568815" y="406038"/>
                    </a:cubicBezTo>
                    <a:cubicBezTo>
                      <a:pt x="518739" y="425373"/>
                      <a:pt x="491775" y="464043"/>
                      <a:pt x="457107" y="505476"/>
                    </a:cubicBezTo>
                    <a:cubicBezTo>
                      <a:pt x="417303" y="552433"/>
                      <a:pt x="372362" y="618725"/>
                      <a:pt x="351818" y="679492"/>
                    </a:cubicBezTo>
                    <a:cubicBezTo>
                      <a:pt x="333842" y="734735"/>
                      <a:pt x="336410" y="792741"/>
                      <a:pt x="335126" y="849365"/>
                    </a:cubicBezTo>
                    <a:cubicBezTo>
                      <a:pt x="333842" y="905990"/>
                      <a:pt x="332558" y="963995"/>
                      <a:pt x="344114" y="1017857"/>
                    </a:cubicBezTo>
                    <a:cubicBezTo>
                      <a:pt x="355670" y="1068957"/>
                      <a:pt x="374930" y="1120057"/>
                      <a:pt x="401894" y="1164252"/>
                    </a:cubicBezTo>
                    <a:cubicBezTo>
                      <a:pt x="428859" y="1208447"/>
                      <a:pt x="478935" y="1288549"/>
                      <a:pt x="504615" y="1283025"/>
                    </a:cubicBezTo>
                    <a:cubicBezTo>
                      <a:pt x="532863" y="1276120"/>
                      <a:pt x="549555" y="1155966"/>
                      <a:pt x="561111" y="1097960"/>
                    </a:cubicBezTo>
                    <a:cubicBezTo>
                      <a:pt x="571383" y="1048241"/>
                      <a:pt x="580371" y="1009571"/>
                      <a:pt x="573951" y="954328"/>
                    </a:cubicBezTo>
                    <a:cubicBezTo>
                      <a:pt x="564963" y="874225"/>
                      <a:pt x="499479" y="749927"/>
                      <a:pt x="485355" y="667063"/>
                    </a:cubicBezTo>
                    <a:cubicBezTo>
                      <a:pt x="475083" y="607676"/>
                      <a:pt x="472515" y="566244"/>
                      <a:pt x="478935" y="509619"/>
                    </a:cubicBezTo>
                    <a:cubicBezTo>
                      <a:pt x="487923" y="437803"/>
                      <a:pt x="496911" y="335603"/>
                      <a:pt x="546987" y="273454"/>
                    </a:cubicBezTo>
                    <a:cubicBezTo>
                      <a:pt x="606051" y="200257"/>
                      <a:pt x="778108" y="142251"/>
                      <a:pt x="838457" y="122916"/>
                    </a:cubicBezTo>
                    <a:cubicBezTo>
                      <a:pt x="864137" y="114630"/>
                      <a:pt x="873125" y="113249"/>
                      <a:pt x="894953" y="116011"/>
                    </a:cubicBezTo>
                    <a:cubicBezTo>
                      <a:pt x="925769" y="120154"/>
                      <a:pt x="975845" y="133965"/>
                      <a:pt x="1002810" y="158824"/>
                    </a:cubicBezTo>
                    <a:cubicBezTo>
                      <a:pt x="1029774" y="183684"/>
                      <a:pt x="1051602" y="233403"/>
                      <a:pt x="1058022" y="267930"/>
                    </a:cubicBezTo>
                    <a:cubicBezTo>
                      <a:pt x="1063158" y="296932"/>
                      <a:pt x="1058022" y="325935"/>
                      <a:pt x="1049034" y="352176"/>
                    </a:cubicBezTo>
                    <a:cubicBezTo>
                      <a:pt x="1040046" y="377035"/>
                      <a:pt x="1024638" y="403276"/>
                      <a:pt x="1005378" y="421230"/>
                    </a:cubicBezTo>
                    <a:cubicBezTo>
                      <a:pt x="987402" y="439184"/>
                      <a:pt x="960437" y="440565"/>
                      <a:pt x="937325" y="459900"/>
                    </a:cubicBezTo>
                    <a:cubicBezTo>
                      <a:pt x="905225" y="486141"/>
                      <a:pt x="880829" y="544146"/>
                      <a:pt x="841025" y="575911"/>
                    </a:cubicBezTo>
                    <a:cubicBezTo>
                      <a:pt x="797369" y="610438"/>
                      <a:pt x="734452" y="646346"/>
                      <a:pt x="679240" y="651871"/>
                    </a:cubicBezTo>
                    <a:cubicBezTo>
                      <a:pt x="625312" y="657395"/>
                      <a:pt x="562395" y="636679"/>
                      <a:pt x="513603" y="609057"/>
                    </a:cubicBezTo>
                    <a:cubicBezTo>
                      <a:pt x="464811" y="581435"/>
                      <a:pt x="421155" y="533098"/>
                      <a:pt x="386486" y="488903"/>
                    </a:cubicBezTo>
                    <a:cubicBezTo>
                      <a:pt x="354386" y="447470"/>
                      <a:pt x="324854" y="403276"/>
                      <a:pt x="313298" y="353557"/>
                    </a:cubicBezTo>
                    <a:cubicBezTo>
                      <a:pt x="300458" y="299695"/>
                      <a:pt x="297890" y="226497"/>
                      <a:pt x="318434" y="175397"/>
                    </a:cubicBezTo>
                    <a:cubicBezTo>
                      <a:pt x="340262" y="122916"/>
                      <a:pt x="396758" y="73197"/>
                      <a:pt x="444267" y="45576"/>
                    </a:cubicBezTo>
                    <a:cubicBezTo>
                      <a:pt x="489207" y="19335"/>
                      <a:pt x="536715" y="11048"/>
                      <a:pt x="597063" y="6905"/>
                    </a:cubicBezTo>
                    <a:cubicBezTo>
                      <a:pt x="684376" y="0"/>
                      <a:pt x="808925" y="20716"/>
                      <a:pt x="919349" y="35908"/>
                    </a:cubicBezTo>
                    <a:cubicBezTo>
                      <a:pt x="1040046" y="52481"/>
                      <a:pt x="1195411" y="84246"/>
                      <a:pt x="1292995" y="109105"/>
                    </a:cubicBezTo>
                    <a:cubicBezTo>
                      <a:pt x="1358480" y="125678"/>
                      <a:pt x="1400852" y="132584"/>
                      <a:pt x="1453496" y="157443"/>
                    </a:cubicBezTo>
                    <a:cubicBezTo>
                      <a:pt x="1508708" y="183684"/>
                      <a:pt x="1558785" y="244451"/>
                      <a:pt x="1615281" y="265168"/>
                    </a:cubicBezTo>
                    <a:cubicBezTo>
                      <a:pt x="1669209" y="284503"/>
                      <a:pt x="1733410" y="269311"/>
                      <a:pt x="1786054" y="283122"/>
                    </a:cubicBezTo>
                    <a:cubicBezTo>
                      <a:pt x="1833562" y="295551"/>
                      <a:pt x="1874650" y="314887"/>
                      <a:pt x="1915738" y="336984"/>
                    </a:cubicBezTo>
                    <a:cubicBezTo>
                      <a:pt x="1955543" y="359081"/>
                      <a:pt x="1983791" y="382560"/>
                      <a:pt x="2028731" y="418468"/>
                    </a:cubicBezTo>
                    <a:cubicBezTo>
                      <a:pt x="2100636" y="476473"/>
                      <a:pt x="2241876" y="582816"/>
                      <a:pt x="2298373" y="657395"/>
                    </a:cubicBezTo>
                    <a:cubicBezTo>
                      <a:pt x="2334325" y="705733"/>
                      <a:pt x="2349733" y="737498"/>
                      <a:pt x="2363857" y="794122"/>
                    </a:cubicBezTo>
                    <a:cubicBezTo>
                      <a:pt x="2383117" y="872844"/>
                      <a:pt x="2385685" y="1010952"/>
                      <a:pt x="2375413" y="1093817"/>
                    </a:cubicBezTo>
                    <a:cubicBezTo>
                      <a:pt x="2367709" y="1154585"/>
                      <a:pt x="2351017" y="1189112"/>
                      <a:pt x="2330473" y="1247117"/>
                    </a:cubicBezTo>
                    <a:cubicBezTo>
                      <a:pt x="2299657" y="1331363"/>
                      <a:pt x="2230320" y="1461185"/>
                      <a:pt x="2202072" y="1544050"/>
                    </a:cubicBezTo>
                    <a:cubicBezTo>
                      <a:pt x="2182812" y="1600674"/>
                      <a:pt x="2182812" y="1644869"/>
                      <a:pt x="2166120" y="1691826"/>
                    </a:cubicBezTo>
                    <a:cubicBezTo>
                      <a:pt x="2149428" y="1740163"/>
                      <a:pt x="2125032" y="1782977"/>
                      <a:pt x="2103204" y="1829934"/>
                    </a:cubicBezTo>
                    <a:cubicBezTo>
                      <a:pt x="2081375" y="1878272"/>
                      <a:pt x="2064683" y="1932134"/>
                      <a:pt x="2033867" y="1979091"/>
                    </a:cubicBezTo>
                    <a:cubicBezTo>
                      <a:pt x="2000483" y="2028809"/>
                      <a:pt x="1954259" y="2086815"/>
                      <a:pt x="1905466" y="2117199"/>
                    </a:cubicBezTo>
                    <a:cubicBezTo>
                      <a:pt x="1860526" y="2146201"/>
                      <a:pt x="1806598" y="2155869"/>
                      <a:pt x="1755238" y="2162774"/>
                    </a:cubicBezTo>
                    <a:cubicBezTo>
                      <a:pt x="1705162" y="2169680"/>
                      <a:pt x="1651233" y="2168299"/>
                      <a:pt x="1601157" y="2161393"/>
                    </a:cubicBezTo>
                    <a:cubicBezTo>
                      <a:pt x="1553649" y="2154488"/>
                      <a:pt x="1509992" y="2137915"/>
                      <a:pt x="1463768" y="2119961"/>
                    </a:cubicBezTo>
                    <a:cubicBezTo>
                      <a:pt x="1414976" y="2100626"/>
                      <a:pt x="1372604" y="2077147"/>
                      <a:pt x="1317391" y="2046764"/>
                    </a:cubicBezTo>
                    <a:cubicBezTo>
                      <a:pt x="1239067" y="2003950"/>
                      <a:pt x="1113234" y="1936277"/>
                      <a:pt x="1043898" y="1878272"/>
                    </a:cubicBezTo>
                    <a:cubicBezTo>
                      <a:pt x="993822" y="1836839"/>
                      <a:pt x="956585" y="1800931"/>
                      <a:pt x="927053" y="1751212"/>
                    </a:cubicBezTo>
                    <a:cubicBezTo>
                      <a:pt x="896237" y="1700112"/>
                      <a:pt x="867989" y="1633820"/>
                      <a:pt x="862853" y="1571671"/>
                    </a:cubicBezTo>
                    <a:cubicBezTo>
                      <a:pt x="856433" y="1509523"/>
                      <a:pt x="864137" y="1448755"/>
                      <a:pt x="893669" y="1376939"/>
                    </a:cubicBezTo>
                    <a:cubicBezTo>
                      <a:pt x="939893" y="1265071"/>
                      <a:pt x="1072146" y="1100722"/>
                      <a:pt x="1173583" y="994379"/>
                    </a:cubicBezTo>
                    <a:cubicBezTo>
                      <a:pt x="1263463" y="899084"/>
                      <a:pt x="1394432" y="831411"/>
                      <a:pt x="1463768" y="760976"/>
                    </a:cubicBezTo>
                    <a:cubicBezTo>
                      <a:pt x="1509992" y="714019"/>
                      <a:pt x="1571625" y="665681"/>
                      <a:pt x="1566489" y="629773"/>
                    </a:cubicBezTo>
                    <a:cubicBezTo>
                      <a:pt x="1561353" y="595246"/>
                      <a:pt x="1489448" y="570387"/>
                      <a:pt x="1445792" y="548289"/>
                    </a:cubicBezTo>
                    <a:cubicBezTo>
                      <a:pt x="1402136" y="526192"/>
                      <a:pt x="1305835" y="516525"/>
                      <a:pt x="1305835" y="499952"/>
                    </a:cubicBezTo>
                    <a:cubicBezTo>
                      <a:pt x="1305835" y="481998"/>
                      <a:pt x="1402136" y="458519"/>
                      <a:pt x="1452212" y="444708"/>
                    </a:cubicBezTo>
                    <a:cubicBezTo>
                      <a:pt x="1502288" y="430897"/>
                      <a:pt x="1554933" y="410181"/>
                      <a:pt x="1603725" y="415706"/>
                    </a:cubicBezTo>
                    <a:cubicBezTo>
                      <a:pt x="1651233" y="421230"/>
                      <a:pt x="1721854" y="436422"/>
                      <a:pt x="1742398" y="475092"/>
                    </a:cubicBezTo>
                    <a:cubicBezTo>
                      <a:pt x="1766794" y="519287"/>
                      <a:pt x="1743682" y="668444"/>
                      <a:pt x="1718002" y="678111"/>
                    </a:cubicBezTo>
                    <a:cubicBezTo>
                      <a:pt x="1696174" y="686398"/>
                      <a:pt x="1661505" y="603533"/>
                      <a:pt x="1612713" y="575911"/>
                    </a:cubicBezTo>
                    <a:cubicBezTo>
                      <a:pt x="1538240" y="534479"/>
                      <a:pt x="1294279" y="533098"/>
                      <a:pt x="1290427" y="501333"/>
                    </a:cubicBezTo>
                    <a:cubicBezTo>
                      <a:pt x="1287859" y="477854"/>
                      <a:pt x="1389296" y="421230"/>
                      <a:pt x="1441940" y="421230"/>
                    </a:cubicBezTo>
                    <a:cubicBezTo>
                      <a:pt x="1499720" y="421230"/>
                      <a:pt x="1569057" y="477854"/>
                      <a:pt x="1620417" y="520668"/>
                    </a:cubicBezTo>
                    <a:cubicBezTo>
                      <a:pt x="1669209" y="560719"/>
                      <a:pt x="1743682" y="664300"/>
                      <a:pt x="1742398" y="665681"/>
                    </a:cubicBezTo>
                    <a:cubicBezTo>
                      <a:pt x="1741114" y="667063"/>
                      <a:pt x="1685901" y="588341"/>
                      <a:pt x="1638393" y="560719"/>
                    </a:cubicBezTo>
                    <a:cubicBezTo>
                      <a:pt x="1572909" y="522049"/>
                      <a:pt x="1475324" y="505476"/>
                      <a:pt x="1371320" y="487522"/>
                    </a:cubicBezTo>
                    <a:cubicBezTo>
                      <a:pt x="1230079" y="464043"/>
                      <a:pt x="912929" y="397751"/>
                      <a:pt x="864137" y="455757"/>
                    </a:cubicBezTo>
                    <a:cubicBezTo>
                      <a:pt x="838457" y="486141"/>
                      <a:pt x="887249" y="552433"/>
                      <a:pt x="885965" y="603533"/>
                    </a:cubicBezTo>
                    <a:cubicBezTo>
                      <a:pt x="884681" y="657395"/>
                      <a:pt x="838457" y="725068"/>
                      <a:pt x="853865" y="769263"/>
                    </a:cubicBezTo>
                    <a:cubicBezTo>
                      <a:pt x="869273" y="813457"/>
                      <a:pt x="946313" y="825887"/>
                      <a:pt x="977130" y="871463"/>
                    </a:cubicBezTo>
                    <a:cubicBezTo>
                      <a:pt x="1010514" y="921182"/>
                      <a:pt x="1025922" y="997141"/>
                      <a:pt x="1037478" y="1059290"/>
                    </a:cubicBezTo>
                    <a:cubicBezTo>
                      <a:pt x="1047750" y="1115914"/>
                      <a:pt x="1046466" y="1158728"/>
                      <a:pt x="1047750" y="1225020"/>
                    </a:cubicBezTo>
                    <a:cubicBezTo>
                      <a:pt x="1049034" y="1321695"/>
                      <a:pt x="1045182" y="1584101"/>
                      <a:pt x="1038762" y="1584101"/>
                    </a:cubicBezTo>
                    <a:cubicBezTo>
                      <a:pt x="1036194" y="1584101"/>
                      <a:pt x="1025922" y="1548193"/>
                      <a:pt x="1031058" y="1544050"/>
                    </a:cubicBezTo>
                    <a:cubicBezTo>
                      <a:pt x="1038762" y="1537144"/>
                      <a:pt x="1079850" y="1557860"/>
                      <a:pt x="1100394" y="1577196"/>
                    </a:cubicBezTo>
                    <a:cubicBezTo>
                      <a:pt x="1124790" y="1600674"/>
                      <a:pt x="1153039" y="1643488"/>
                      <a:pt x="1159459" y="1680777"/>
                    </a:cubicBezTo>
                    <a:cubicBezTo>
                      <a:pt x="1165879" y="1718066"/>
                      <a:pt x="1154323" y="1770547"/>
                      <a:pt x="1138914" y="1800931"/>
                    </a:cubicBezTo>
                    <a:cubicBezTo>
                      <a:pt x="1126074" y="1825790"/>
                      <a:pt x="1108098" y="1845125"/>
                      <a:pt x="1084986" y="1858936"/>
                    </a:cubicBezTo>
                    <a:cubicBezTo>
                      <a:pt x="1056738" y="1875509"/>
                      <a:pt x="1024638" y="1886558"/>
                      <a:pt x="974562" y="1881034"/>
                    </a:cubicBezTo>
                    <a:cubicBezTo>
                      <a:pt x="859001" y="1868604"/>
                      <a:pt x="509751" y="1686301"/>
                      <a:pt x="417303" y="1632439"/>
                    </a:cubicBezTo>
                    <a:cubicBezTo>
                      <a:pt x="385202" y="1613104"/>
                      <a:pt x="371078" y="1608961"/>
                      <a:pt x="354386" y="1586863"/>
                    </a:cubicBezTo>
                    <a:cubicBezTo>
                      <a:pt x="333842" y="1559242"/>
                      <a:pt x="315866" y="1509523"/>
                      <a:pt x="313298" y="1474996"/>
                    </a:cubicBezTo>
                    <a:cubicBezTo>
                      <a:pt x="312014" y="1445993"/>
                      <a:pt x="319718" y="1418371"/>
                      <a:pt x="331274" y="1394893"/>
                    </a:cubicBezTo>
                    <a:cubicBezTo>
                      <a:pt x="342830" y="1371414"/>
                      <a:pt x="358238" y="1347936"/>
                      <a:pt x="381350" y="1332744"/>
                    </a:cubicBezTo>
                    <a:cubicBezTo>
                      <a:pt x="408314" y="1314790"/>
                      <a:pt x="449403" y="1300979"/>
                      <a:pt x="490491" y="1302360"/>
                    </a:cubicBezTo>
                    <a:cubicBezTo>
                      <a:pt x="543135" y="1305122"/>
                      <a:pt x="612472" y="1354841"/>
                      <a:pt x="668968" y="1371414"/>
                    </a:cubicBezTo>
                    <a:cubicBezTo>
                      <a:pt x="717760" y="1385225"/>
                      <a:pt x="761416" y="1386606"/>
                      <a:pt x="808925" y="1400417"/>
                    </a:cubicBezTo>
                    <a:cubicBezTo>
                      <a:pt x="859001" y="1414228"/>
                      <a:pt x="902657" y="1426658"/>
                      <a:pt x="959153" y="1454279"/>
                    </a:cubicBezTo>
                    <a:cubicBezTo>
                      <a:pt x="1040046" y="1494331"/>
                      <a:pt x="1178719" y="1573052"/>
                      <a:pt x="1237783" y="1640725"/>
                    </a:cubicBezTo>
                    <a:cubicBezTo>
                      <a:pt x="1278871" y="1687682"/>
                      <a:pt x="1298131" y="1744307"/>
                      <a:pt x="1310971" y="1791263"/>
                    </a:cubicBezTo>
                    <a:cubicBezTo>
                      <a:pt x="1321243" y="1828553"/>
                      <a:pt x="1323811" y="1864461"/>
                      <a:pt x="1321243" y="1896226"/>
                    </a:cubicBezTo>
                    <a:cubicBezTo>
                      <a:pt x="1319959" y="1925228"/>
                      <a:pt x="1314823" y="1952850"/>
                      <a:pt x="1303267" y="1976328"/>
                    </a:cubicBezTo>
                    <a:cubicBezTo>
                      <a:pt x="1291711" y="1999807"/>
                      <a:pt x="1272451" y="2023285"/>
                      <a:pt x="1251907" y="2038477"/>
                    </a:cubicBezTo>
                    <a:cubicBezTo>
                      <a:pt x="1231363" y="2053669"/>
                      <a:pt x="1204399" y="2066099"/>
                      <a:pt x="1180003" y="2068861"/>
                    </a:cubicBezTo>
                    <a:cubicBezTo>
                      <a:pt x="1155606" y="2071623"/>
                      <a:pt x="1127358" y="2068861"/>
                      <a:pt x="1104246" y="2059193"/>
                    </a:cubicBezTo>
                    <a:cubicBezTo>
                      <a:pt x="1081134" y="2049526"/>
                      <a:pt x="1056738" y="2035715"/>
                      <a:pt x="1040046" y="2012237"/>
                    </a:cubicBezTo>
                    <a:cubicBezTo>
                      <a:pt x="1019502" y="1984615"/>
                      <a:pt x="1000242" y="1940420"/>
                      <a:pt x="998958" y="1897607"/>
                    </a:cubicBezTo>
                    <a:cubicBezTo>
                      <a:pt x="996390" y="1843745"/>
                      <a:pt x="1016934" y="1755355"/>
                      <a:pt x="1049034" y="1711161"/>
                    </a:cubicBezTo>
                    <a:cubicBezTo>
                      <a:pt x="1077282" y="1672490"/>
                      <a:pt x="1168447" y="1633820"/>
                      <a:pt x="1171015" y="1637963"/>
                    </a:cubicBezTo>
                    <a:cubicBezTo>
                      <a:pt x="1173583" y="1640725"/>
                      <a:pt x="1105530" y="1697350"/>
                      <a:pt x="1106814" y="1698731"/>
                    </a:cubicBezTo>
                    <a:cubicBezTo>
                      <a:pt x="1108098" y="1700112"/>
                      <a:pt x="1160743" y="1644869"/>
                      <a:pt x="1191559" y="1635201"/>
                    </a:cubicBezTo>
                    <a:cubicBezTo>
                      <a:pt x="1222375" y="1625533"/>
                      <a:pt x="1267315" y="1631058"/>
                      <a:pt x="1294279" y="1639344"/>
                    </a:cubicBezTo>
                    <a:cubicBezTo>
                      <a:pt x="1313539" y="1644869"/>
                      <a:pt x="1325095" y="1653155"/>
                      <a:pt x="1339219" y="1668347"/>
                    </a:cubicBezTo>
                    <a:cubicBezTo>
                      <a:pt x="1359764" y="1689063"/>
                      <a:pt x="1386728" y="1727734"/>
                      <a:pt x="1394432" y="1762261"/>
                    </a:cubicBezTo>
                    <a:cubicBezTo>
                      <a:pt x="1402136" y="1796788"/>
                      <a:pt x="1393148" y="1845125"/>
                      <a:pt x="1384160" y="1872747"/>
                    </a:cubicBezTo>
                    <a:cubicBezTo>
                      <a:pt x="1377740" y="1893463"/>
                      <a:pt x="1368752" y="1905893"/>
                      <a:pt x="1354628" y="1919704"/>
                    </a:cubicBezTo>
                    <a:cubicBezTo>
                      <a:pt x="1334083" y="1940420"/>
                      <a:pt x="1291711" y="1966661"/>
                      <a:pt x="1264747" y="1973566"/>
                    </a:cubicBezTo>
                    <a:cubicBezTo>
                      <a:pt x="1245487" y="1979091"/>
                      <a:pt x="1228795" y="1976328"/>
                      <a:pt x="1212103" y="1973566"/>
                    </a:cubicBezTo>
                    <a:cubicBezTo>
                      <a:pt x="1195411" y="1970804"/>
                      <a:pt x="1178719" y="1968042"/>
                      <a:pt x="1162027" y="1956993"/>
                    </a:cubicBezTo>
                    <a:cubicBezTo>
                      <a:pt x="1138914" y="1941801"/>
                      <a:pt x="1104246" y="1903131"/>
                      <a:pt x="1090122" y="1876890"/>
                    </a:cubicBezTo>
                    <a:cubicBezTo>
                      <a:pt x="1079850" y="1858936"/>
                      <a:pt x="1077282" y="1843745"/>
                      <a:pt x="1075998" y="1823028"/>
                    </a:cubicBezTo>
                    <a:cubicBezTo>
                      <a:pt x="1074714" y="1792645"/>
                      <a:pt x="1079850" y="1744307"/>
                      <a:pt x="1096542" y="1713923"/>
                    </a:cubicBezTo>
                    <a:cubicBezTo>
                      <a:pt x="1113234" y="1683539"/>
                      <a:pt x="1150470" y="1654536"/>
                      <a:pt x="1174867" y="1640725"/>
                    </a:cubicBezTo>
                    <a:cubicBezTo>
                      <a:pt x="1192843" y="1631058"/>
                      <a:pt x="1209535" y="1629677"/>
                      <a:pt x="1226227" y="1628296"/>
                    </a:cubicBezTo>
                    <a:cubicBezTo>
                      <a:pt x="1242919" y="1626915"/>
                      <a:pt x="1259611" y="1626915"/>
                      <a:pt x="1277587" y="1633820"/>
                    </a:cubicBezTo>
                    <a:cubicBezTo>
                      <a:pt x="1303267" y="1643488"/>
                      <a:pt x="1344356" y="1672490"/>
                      <a:pt x="1363616" y="1694588"/>
                    </a:cubicBezTo>
                    <a:cubicBezTo>
                      <a:pt x="1377740" y="1709779"/>
                      <a:pt x="1384160" y="1723590"/>
                      <a:pt x="1389296" y="1744307"/>
                    </a:cubicBezTo>
                    <a:cubicBezTo>
                      <a:pt x="1397000" y="1773309"/>
                      <a:pt x="1397000" y="1827172"/>
                      <a:pt x="1390580" y="1856174"/>
                    </a:cubicBezTo>
                    <a:cubicBezTo>
                      <a:pt x="1385444" y="1876890"/>
                      <a:pt x="1381592" y="1890701"/>
                      <a:pt x="1366184" y="1905893"/>
                    </a:cubicBezTo>
                    <a:cubicBezTo>
                      <a:pt x="1337935" y="1933515"/>
                      <a:pt x="1210819" y="1980472"/>
                      <a:pt x="1208251" y="1976328"/>
                    </a:cubicBezTo>
                    <a:cubicBezTo>
                      <a:pt x="1205683" y="1972185"/>
                      <a:pt x="1309687" y="1887939"/>
                      <a:pt x="1321243" y="1896226"/>
                    </a:cubicBezTo>
                    <a:cubicBezTo>
                      <a:pt x="1330231" y="1903131"/>
                      <a:pt x="1314823" y="1952850"/>
                      <a:pt x="1303267" y="1976328"/>
                    </a:cubicBezTo>
                    <a:cubicBezTo>
                      <a:pt x="1291711" y="1999807"/>
                      <a:pt x="1275019" y="2023285"/>
                      <a:pt x="1251907" y="2038477"/>
                    </a:cubicBezTo>
                    <a:cubicBezTo>
                      <a:pt x="1223659" y="2056431"/>
                      <a:pt x="1176151" y="2073004"/>
                      <a:pt x="1141482" y="2068861"/>
                    </a:cubicBezTo>
                    <a:cubicBezTo>
                      <a:pt x="1105530" y="2064718"/>
                      <a:pt x="1064442" y="2041239"/>
                      <a:pt x="1040046" y="2012237"/>
                    </a:cubicBezTo>
                    <a:cubicBezTo>
                      <a:pt x="1016934" y="1983234"/>
                      <a:pt x="989970" y="1915561"/>
                      <a:pt x="998958" y="1897607"/>
                    </a:cubicBezTo>
                    <a:cubicBezTo>
                      <a:pt x="1004094" y="1886558"/>
                      <a:pt x="1036194" y="1896226"/>
                      <a:pt x="1037478" y="1887939"/>
                    </a:cubicBezTo>
                    <a:cubicBezTo>
                      <a:pt x="1040046" y="1872747"/>
                      <a:pt x="957869" y="1814742"/>
                      <a:pt x="912929" y="1789882"/>
                    </a:cubicBezTo>
                    <a:cubicBezTo>
                      <a:pt x="866705" y="1765023"/>
                      <a:pt x="812777" y="1749831"/>
                      <a:pt x="762700" y="1737401"/>
                    </a:cubicBezTo>
                    <a:cubicBezTo>
                      <a:pt x="716476" y="1724971"/>
                      <a:pt x="674104" y="1726353"/>
                      <a:pt x="624028" y="1712542"/>
                    </a:cubicBezTo>
                    <a:cubicBezTo>
                      <a:pt x="561111" y="1694588"/>
                      <a:pt x="468663" y="1665585"/>
                      <a:pt x="417303" y="1632439"/>
                    </a:cubicBezTo>
                    <a:cubicBezTo>
                      <a:pt x="380066" y="1608960"/>
                      <a:pt x="349250" y="1582720"/>
                      <a:pt x="332558" y="1553717"/>
                    </a:cubicBezTo>
                    <a:cubicBezTo>
                      <a:pt x="318434" y="1530239"/>
                      <a:pt x="313298" y="1501236"/>
                      <a:pt x="313298" y="1474996"/>
                    </a:cubicBezTo>
                    <a:cubicBezTo>
                      <a:pt x="313298" y="1448755"/>
                      <a:pt x="319718" y="1418371"/>
                      <a:pt x="331274" y="1394893"/>
                    </a:cubicBezTo>
                    <a:cubicBezTo>
                      <a:pt x="342830" y="1371414"/>
                      <a:pt x="358238" y="1347936"/>
                      <a:pt x="381350" y="1332744"/>
                    </a:cubicBezTo>
                    <a:cubicBezTo>
                      <a:pt x="408314" y="1314790"/>
                      <a:pt x="442983" y="1299598"/>
                      <a:pt x="490491" y="1302360"/>
                    </a:cubicBezTo>
                    <a:cubicBezTo>
                      <a:pt x="580371" y="1307885"/>
                      <a:pt x="767836" y="1414228"/>
                      <a:pt x="878261" y="1465328"/>
                    </a:cubicBezTo>
                    <a:cubicBezTo>
                      <a:pt x="963005" y="1503998"/>
                      <a:pt x="1052886" y="1531620"/>
                      <a:pt x="1100394" y="1577196"/>
                    </a:cubicBezTo>
                    <a:cubicBezTo>
                      <a:pt x="1132494" y="1607580"/>
                      <a:pt x="1151754" y="1646250"/>
                      <a:pt x="1159458" y="1680777"/>
                    </a:cubicBezTo>
                    <a:cubicBezTo>
                      <a:pt x="1165879" y="1708399"/>
                      <a:pt x="1163311" y="1736020"/>
                      <a:pt x="1154322" y="1763642"/>
                    </a:cubicBezTo>
                    <a:cubicBezTo>
                      <a:pt x="1142766" y="1796788"/>
                      <a:pt x="1114518" y="1839601"/>
                      <a:pt x="1084986" y="1858936"/>
                    </a:cubicBezTo>
                    <a:cubicBezTo>
                      <a:pt x="1055454" y="1878272"/>
                      <a:pt x="1014366" y="1887939"/>
                      <a:pt x="974561" y="1881034"/>
                    </a:cubicBezTo>
                    <a:cubicBezTo>
                      <a:pt x="921917" y="1871366"/>
                      <a:pt x="841025" y="1824409"/>
                      <a:pt x="798653" y="1777452"/>
                    </a:cubicBezTo>
                    <a:cubicBezTo>
                      <a:pt x="760132" y="1736020"/>
                      <a:pt x="738304" y="1691826"/>
                      <a:pt x="722896" y="1624153"/>
                    </a:cubicBezTo>
                    <a:cubicBezTo>
                      <a:pt x="697216" y="1509523"/>
                      <a:pt x="753712" y="1248498"/>
                      <a:pt x="726748" y="1138011"/>
                    </a:cubicBezTo>
                    <a:cubicBezTo>
                      <a:pt x="711340" y="1074482"/>
                      <a:pt x="680524" y="1039955"/>
                      <a:pt x="652276" y="997141"/>
                    </a:cubicBezTo>
                    <a:cubicBezTo>
                      <a:pt x="625312" y="955709"/>
                      <a:pt x="581655" y="929468"/>
                      <a:pt x="563679" y="885274"/>
                    </a:cubicBezTo>
                    <a:cubicBezTo>
                      <a:pt x="544419" y="838317"/>
                      <a:pt x="539283" y="783073"/>
                      <a:pt x="541851" y="718163"/>
                    </a:cubicBezTo>
                    <a:cubicBezTo>
                      <a:pt x="545703" y="627011"/>
                      <a:pt x="579087" y="481997"/>
                      <a:pt x="609904" y="390846"/>
                    </a:cubicBezTo>
                    <a:cubicBezTo>
                      <a:pt x="633016" y="320411"/>
                      <a:pt x="652276" y="255500"/>
                      <a:pt x="694648" y="209924"/>
                    </a:cubicBezTo>
                    <a:cubicBezTo>
                      <a:pt x="737020" y="162967"/>
                      <a:pt x="790949" y="131203"/>
                      <a:pt x="865421" y="114630"/>
                    </a:cubicBezTo>
                    <a:cubicBezTo>
                      <a:pt x="986118" y="87008"/>
                      <a:pt x="1251907" y="131203"/>
                      <a:pt x="1367468" y="145013"/>
                    </a:cubicBezTo>
                    <a:cubicBezTo>
                      <a:pt x="1429100" y="151919"/>
                      <a:pt x="1461200" y="158824"/>
                      <a:pt x="1509992" y="171254"/>
                    </a:cubicBezTo>
                    <a:cubicBezTo>
                      <a:pt x="1562637" y="183684"/>
                      <a:pt x="1613997" y="194732"/>
                      <a:pt x="1671777" y="222354"/>
                    </a:cubicBezTo>
                    <a:cubicBezTo>
                      <a:pt x="1750102" y="259643"/>
                      <a:pt x="1870798" y="331460"/>
                      <a:pt x="1928579" y="390846"/>
                    </a:cubicBezTo>
                    <a:cubicBezTo>
                      <a:pt x="1968383" y="432278"/>
                      <a:pt x="1996631" y="470949"/>
                      <a:pt x="2010755" y="517906"/>
                    </a:cubicBezTo>
                    <a:cubicBezTo>
                      <a:pt x="2024879" y="563481"/>
                      <a:pt x="2027447" y="621487"/>
                      <a:pt x="2014607" y="667062"/>
                    </a:cubicBezTo>
                    <a:cubicBezTo>
                      <a:pt x="2001767" y="715400"/>
                      <a:pt x="1965815" y="763738"/>
                      <a:pt x="1929863" y="798265"/>
                    </a:cubicBezTo>
                    <a:cubicBezTo>
                      <a:pt x="1893911" y="834173"/>
                      <a:pt x="1848970" y="864557"/>
                      <a:pt x="1798894" y="878368"/>
                    </a:cubicBezTo>
                    <a:cubicBezTo>
                      <a:pt x="1742398" y="894941"/>
                      <a:pt x="1667925" y="894941"/>
                      <a:pt x="1605009" y="878368"/>
                    </a:cubicBezTo>
                    <a:cubicBezTo>
                      <a:pt x="1536957" y="860414"/>
                      <a:pt x="1462484" y="814838"/>
                      <a:pt x="1403420" y="769263"/>
                    </a:cubicBezTo>
                    <a:cubicBezTo>
                      <a:pt x="1348207" y="726449"/>
                      <a:pt x="1301983" y="675349"/>
                      <a:pt x="1260895" y="620106"/>
                    </a:cubicBezTo>
                    <a:cubicBezTo>
                      <a:pt x="1221091" y="566243"/>
                      <a:pt x="1169731" y="504095"/>
                      <a:pt x="1162026" y="444708"/>
                    </a:cubicBezTo>
                    <a:cubicBezTo>
                      <a:pt x="1154322" y="389465"/>
                      <a:pt x="1169731" y="317649"/>
                      <a:pt x="1203115" y="273454"/>
                    </a:cubicBezTo>
                    <a:cubicBezTo>
                      <a:pt x="1240351" y="225116"/>
                      <a:pt x="1314823" y="185065"/>
                      <a:pt x="1384160" y="176778"/>
                    </a:cubicBezTo>
                    <a:cubicBezTo>
                      <a:pt x="1467620" y="167111"/>
                      <a:pt x="1590885" y="220973"/>
                      <a:pt x="1669209" y="252738"/>
                    </a:cubicBezTo>
                    <a:cubicBezTo>
                      <a:pt x="1726990" y="276216"/>
                      <a:pt x="1770646" y="303838"/>
                      <a:pt x="1815586" y="334222"/>
                    </a:cubicBezTo>
                    <a:cubicBezTo>
                      <a:pt x="1857958" y="361843"/>
                      <a:pt x="1904183" y="381178"/>
                      <a:pt x="1932431" y="425373"/>
                    </a:cubicBezTo>
                    <a:cubicBezTo>
                      <a:pt x="1967099" y="477854"/>
                      <a:pt x="2001767" y="580054"/>
                      <a:pt x="1990211" y="642203"/>
                    </a:cubicBezTo>
                    <a:cubicBezTo>
                      <a:pt x="1979939" y="698827"/>
                      <a:pt x="1929863" y="756833"/>
                      <a:pt x="1886206" y="785836"/>
                    </a:cubicBezTo>
                    <a:cubicBezTo>
                      <a:pt x="1846402" y="812076"/>
                      <a:pt x="1791190" y="814838"/>
                      <a:pt x="1743682" y="814838"/>
                    </a:cubicBezTo>
                    <a:cubicBezTo>
                      <a:pt x="1697457" y="814838"/>
                      <a:pt x="1652517" y="799646"/>
                      <a:pt x="1605009" y="784454"/>
                    </a:cubicBezTo>
                    <a:cubicBezTo>
                      <a:pt x="1551081" y="766500"/>
                      <a:pt x="1490732" y="741641"/>
                      <a:pt x="1436804" y="708495"/>
                    </a:cubicBezTo>
                    <a:cubicBezTo>
                      <a:pt x="1379024" y="673968"/>
                      <a:pt x="1309687" y="627011"/>
                      <a:pt x="1269883" y="577292"/>
                    </a:cubicBezTo>
                    <a:cubicBezTo>
                      <a:pt x="1236499" y="535860"/>
                      <a:pt x="1205683" y="493046"/>
                      <a:pt x="1200547" y="441946"/>
                    </a:cubicBezTo>
                    <a:cubicBezTo>
                      <a:pt x="1194127" y="383941"/>
                      <a:pt x="1208251" y="288646"/>
                      <a:pt x="1250623" y="248595"/>
                    </a:cubicBezTo>
                    <a:cubicBezTo>
                      <a:pt x="1299415" y="201638"/>
                      <a:pt x="1414976" y="198876"/>
                      <a:pt x="1498436" y="207162"/>
                    </a:cubicBezTo>
                    <a:cubicBezTo>
                      <a:pt x="1585749" y="216830"/>
                      <a:pt x="1691037" y="270692"/>
                      <a:pt x="1762942" y="312124"/>
                    </a:cubicBezTo>
                    <a:cubicBezTo>
                      <a:pt x="1818154" y="343889"/>
                      <a:pt x="1870798" y="370130"/>
                      <a:pt x="1897762" y="419849"/>
                    </a:cubicBezTo>
                    <a:cubicBezTo>
                      <a:pt x="1926011" y="473711"/>
                      <a:pt x="1928579" y="563481"/>
                      <a:pt x="1918307" y="628392"/>
                    </a:cubicBezTo>
                    <a:cubicBezTo>
                      <a:pt x="1908034" y="691922"/>
                      <a:pt x="1869514" y="754071"/>
                      <a:pt x="1839982" y="807933"/>
                    </a:cubicBezTo>
                    <a:cubicBezTo>
                      <a:pt x="1813018" y="856271"/>
                      <a:pt x="1796326" y="889417"/>
                      <a:pt x="1752670" y="940517"/>
                    </a:cubicBezTo>
                    <a:cubicBezTo>
                      <a:pt x="1674345" y="1031668"/>
                      <a:pt x="1466336" y="1180825"/>
                      <a:pt x="1381592" y="1274739"/>
                    </a:cubicBezTo>
                    <a:cubicBezTo>
                      <a:pt x="1330231" y="1332744"/>
                      <a:pt x="1299415" y="1375558"/>
                      <a:pt x="1269883" y="1428039"/>
                    </a:cubicBezTo>
                    <a:cubicBezTo>
                      <a:pt x="1241635" y="1477758"/>
                      <a:pt x="1191559" y="1534382"/>
                      <a:pt x="1205683" y="1581339"/>
                    </a:cubicBezTo>
                    <a:cubicBezTo>
                      <a:pt x="1226227" y="1647631"/>
                      <a:pt x="1390580" y="1704255"/>
                      <a:pt x="1483028" y="1751212"/>
                    </a:cubicBezTo>
                    <a:cubicBezTo>
                      <a:pt x="1569057" y="1794026"/>
                      <a:pt x="1684617" y="1875509"/>
                      <a:pt x="1743682" y="1854793"/>
                    </a:cubicBezTo>
                    <a:cubicBezTo>
                      <a:pt x="1788622" y="1839601"/>
                      <a:pt x="1805314" y="1770547"/>
                      <a:pt x="1829710" y="1712542"/>
                    </a:cubicBezTo>
                    <a:cubicBezTo>
                      <a:pt x="1863094" y="1632439"/>
                      <a:pt x="1874650" y="1509523"/>
                      <a:pt x="1908034" y="1411466"/>
                    </a:cubicBezTo>
                    <a:cubicBezTo>
                      <a:pt x="1941419" y="1310647"/>
                      <a:pt x="2009471" y="1198779"/>
                      <a:pt x="2031299" y="1114533"/>
                    </a:cubicBezTo>
                    <a:cubicBezTo>
                      <a:pt x="2046707" y="1056528"/>
                      <a:pt x="2054411" y="1008190"/>
                      <a:pt x="2047991" y="959852"/>
                    </a:cubicBezTo>
                    <a:cubicBezTo>
                      <a:pt x="2041571" y="912895"/>
                      <a:pt x="2026163" y="870082"/>
                      <a:pt x="1992779" y="825887"/>
                    </a:cubicBezTo>
                    <a:cubicBezTo>
                      <a:pt x="1940135" y="756833"/>
                      <a:pt x="1816870" y="676730"/>
                      <a:pt x="1723137" y="624249"/>
                    </a:cubicBezTo>
                    <a:cubicBezTo>
                      <a:pt x="1634541" y="574530"/>
                      <a:pt x="1538240" y="549671"/>
                      <a:pt x="1447076" y="517906"/>
                    </a:cubicBezTo>
                    <a:cubicBezTo>
                      <a:pt x="1357196" y="487522"/>
                      <a:pt x="1286575" y="464043"/>
                      <a:pt x="1180003" y="437803"/>
                    </a:cubicBezTo>
                    <a:cubicBezTo>
                      <a:pt x="1024638" y="400514"/>
                      <a:pt x="616324" y="397751"/>
                      <a:pt x="600915" y="328697"/>
                    </a:cubicBezTo>
                    <a:cubicBezTo>
                      <a:pt x="589359" y="277597"/>
                      <a:pt x="793516" y="145013"/>
                      <a:pt x="856433" y="121535"/>
                    </a:cubicBezTo>
                    <a:cubicBezTo>
                      <a:pt x="887249" y="110486"/>
                      <a:pt x="910361" y="114630"/>
                      <a:pt x="934757" y="121535"/>
                    </a:cubicBezTo>
                    <a:cubicBezTo>
                      <a:pt x="959153" y="128440"/>
                      <a:pt x="983550" y="140870"/>
                      <a:pt x="1002810" y="158824"/>
                    </a:cubicBezTo>
                    <a:cubicBezTo>
                      <a:pt x="1022070" y="176778"/>
                      <a:pt x="1038762" y="203019"/>
                      <a:pt x="1047750" y="227878"/>
                    </a:cubicBezTo>
                    <a:cubicBezTo>
                      <a:pt x="1056738" y="252738"/>
                      <a:pt x="1063158" y="281741"/>
                      <a:pt x="1058022" y="310743"/>
                    </a:cubicBezTo>
                    <a:cubicBezTo>
                      <a:pt x="1052886" y="345270"/>
                      <a:pt x="1028490" y="396370"/>
                      <a:pt x="1005378" y="421230"/>
                    </a:cubicBezTo>
                    <a:cubicBezTo>
                      <a:pt x="986118" y="441946"/>
                      <a:pt x="941177" y="464043"/>
                      <a:pt x="937325" y="459900"/>
                    </a:cubicBezTo>
                    <a:cubicBezTo>
                      <a:pt x="934757" y="455757"/>
                      <a:pt x="974561" y="415706"/>
                      <a:pt x="970710" y="411562"/>
                    </a:cubicBezTo>
                    <a:cubicBezTo>
                      <a:pt x="964289" y="403276"/>
                      <a:pt x="821765" y="462662"/>
                      <a:pt x="799937" y="508238"/>
                    </a:cubicBezTo>
                    <a:cubicBezTo>
                      <a:pt x="780676" y="546908"/>
                      <a:pt x="806357" y="606295"/>
                      <a:pt x="817913" y="654633"/>
                    </a:cubicBezTo>
                    <a:cubicBezTo>
                      <a:pt x="829469" y="705733"/>
                      <a:pt x="859001" y="756833"/>
                      <a:pt x="871841" y="809314"/>
                    </a:cubicBezTo>
                    <a:cubicBezTo>
                      <a:pt x="884681" y="860414"/>
                      <a:pt x="894953" y="911514"/>
                      <a:pt x="896237" y="963995"/>
                    </a:cubicBezTo>
                    <a:cubicBezTo>
                      <a:pt x="897521" y="1016476"/>
                      <a:pt x="891101" y="1068957"/>
                      <a:pt x="882113" y="1124201"/>
                    </a:cubicBezTo>
                    <a:cubicBezTo>
                      <a:pt x="871841" y="1184968"/>
                      <a:pt x="860285" y="1251260"/>
                      <a:pt x="835889" y="1312028"/>
                    </a:cubicBezTo>
                    <a:cubicBezTo>
                      <a:pt x="810209" y="1375558"/>
                      <a:pt x="767836" y="1444612"/>
                      <a:pt x="730600" y="1495712"/>
                    </a:cubicBezTo>
                    <a:cubicBezTo>
                      <a:pt x="699784" y="1538525"/>
                      <a:pt x="675388" y="1579958"/>
                      <a:pt x="631732" y="1602055"/>
                    </a:cubicBezTo>
                    <a:cubicBezTo>
                      <a:pt x="579087" y="1628296"/>
                      <a:pt x="489207" y="1636582"/>
                      <a:pt x="430143" y="1624153"/>
                    </a:cubicBezTo>
                    <a:cubicBezTo>
                      <a:pt x="377498" y="1613104"/>
                      <a:pt x="332558" y="1577196"/>
                      <a:pt x="290186" y="1544050"/>
                    </a:cubicBezTo>
                    <a:cubicBezTo>
                      <a:pt x="246530" y="1509523"/>
                      <a:pt x="206725" y="1461185"/>
                      <a:pt x="173341" y="1418371"/>
                    </a:cubicBezTo>
                    <a:cubicBezTo>
                      <a:pt x="142525" y="1379701"/>
                      <a:pt x="114277" y="1342412"/>
                      <a:pt x="92449" y="1298217"/>
                    </a:cubicBezTo>
                    <a:cubicBezTo>
                      <a:pt x="69337" y="1251260"/>
                      <a:pt x="52645" y="1196017"/>
                      <a:pt x="37236" y="1142155"/>
                    </a:cubicBezTo>
                    <a:cubicBezTo>
                      <a:pt x="21828" y="1086912"/>
                      <a:pt x="3852" y="1034430"/>
                      <a:pt x="2568" y="969520"/>
                    </a:cubicBezTo>
                    <a:cubicBezTo>
                      <a:pt x="0" y="885274"/>
                      <a:pt x="29532" y="763738"/>
                      <a:pt x="46225" y="678111"/>
                    </a:cubicBezTo>
                    <a:cubicBezTo>
                      <a:pt x="60349" y="610438"/>
                      <a:pt x="73189" y="552433"/>
                      <a:pt x="92449" y="498570"/>
                    </a:cubicBezTo>
                    <a:cubicBezTo>
                      <a:pt x="110425" y="450233"/>
                      <a:pt x="128401" y="411562"/>
                      <a:pt x="154081" y="365987"/>
                    </a:cubicBezTo>
                    <a:cubicBezTo>
                      <a:pt x="184897" y="312124"/>
                      <a:pt x="229837" y="245832"/>
                      <a:pt x="272210" y="200257"/>
                    </a:cubicBezTo>
                    <a:cubicBezTo>
                      <a:pt x="310730" y="160205"/>
                      <a:pt x="347966" y="124297"/>
                      <a:pt x="395474" y="100819"/>
                    </a:cubicBezTo>
                    <a:cubicBezTo>
                      <a:pt x="445551" y="75959"/>
                      <a:pt x="513603" y="64911"/>
                      <a:pt x="568815" y="58005"/>
                    </a:cubicBezTo>
                    <a:cubicBezTo>
                      <a:pt x="618892" y="52481"/>
                      <a:pt x="657412" y="55243"/>
                      <a:pt x="712624" y="60767"/>
                    </a:cubicBezTo>
                    <a:cubicBezTo>
                      <a:pt x="790949" y="69054"/>
                      <a:pt x="918065" y="91151"/>
                      <a:pt x="991254" y="116011"/>
                    </a:cubicBezTo>
                    <a:cubicBezTo>
                      <a:pt x="1042614" y="133965"/>
                      <a:pt x="1067010" y="146395"/>
                      <a:pt x="1118370" y="179541"/>
                    </a:cubicBezTo>
                    <a:cubicBezTo>
                      <a:pt x="1214671" y="240308"/>
                      <a:pt x="1421396" y="400514"/>
                      <a:pt x="1504856" y="486141"/>
                    </a:cubicBezTo>
                    <a:cubicBezTo>
                      <a:pt x="1552365" y="534479"/>
                      <a:pt x="1581897" y="564862"/>
                      <a:pt x="1603725" y="614581"/>
                    </a:cubicBezTo>
                    <a:cubicBezTo>
                      <a:pt x="1625553" y="664300"/>
                      <a:pt x="1628121" y="730592"/>
                      <a:pt x="1633257" y="785836"/>
                    </a:cubicBezTo>
                    <a:cubicBezTo>
                      <a:pt x="1637109" y="838317"/>
                      <a:pt x="1628121" y="889417"/>
                      <a:pt x="1631973" y="940517"/>
                    </a:cubicBezTo>
                    <a:cubicBezTo>
                      <a:pt x="1635825" y="990236"/>
                      <a:pt x="1640961" y="1024763"/>
                      <a:pt x="1653801" y="1088293"/>
                    </a:cubicBezTo>
                    <a:cubicBezTo>
                      <a:pt x="1678197" y="1212590"/>
                      <a:pt x="1801462" y="1519190"/>
                      <a:pt x="1788622" y="1625533"/>
                    </a:cubicBezTo>
                    <a:cubicBezTo>
                      <a:pt x="1782202" y="1673871"/>
                      <a:pt x="1760374" y="1702874"/>
                      <a:pt x="1734694" y="1724971"/>
                    </a:cubicBezTo>
                    <a:cubicBezTo>
                      <a:pt x="1709013" y="1748450"/>
                      <a:pt x="1665357" y="1763642"/>
                      <a:pt x="1631973" y="1762261"/>
                    </a:cubicBezTo>
                    <a:cubicBezTo>
                      <a:pt x="1598589" y="1760880"/>
                      <a:pt x="1556217" y="1741544"/>
                      <a:pt x="1531821" y="1716685"/>
                    </a:cubicBezTo>
                    <a:cubicBezTo>
                      <a:pt x="1507424" y="1691826"/>
                      <a:pt x="1492016" y="1650393"/>
                      <a:pt x="1485596" y="1610342"/>
                    </a:cubicBezTo>
                    <a:cubicBezTo>
                      <a:pt x="1477892" y="1562004"/>
                      <a:pt x="1498436" y="1512285"/>
                      <a:pt x="1502288" y="1445993"/>
                    </a:cubicBezTo>
                    <a:cubicBezTo>
                      <a:pt x="1507424" y="1345174"/>
                      <a:pt x="1497152" y="1167014"/>
                      <a:pt x="1502288" y="1062052"/>
                    </a:cubicBezTo>
                    <a:cubicBezTo>
                      <a:pt x="1506140" y="988855"/>
                      <a:pt x="1508708" y="936374"/>
                      <a:pt x="1518980" y="875606"/>
                    </a:cubicBezTo>
                    <a:cubicBezTo>
                      <a:pt x="1527969" y="814838"/>
                      <a:pt x="1539525" y="744403"/>
                      <a:pt x="1560069" y="696065"/>
                    </a:cubicBezTo>
                    <a:cubicBezTo>
                      <a:pt x="1576761" y="657395"/>
                      <a:pt x="1596021" y="620106"/>
                      <a:pt x="1624269" y="599390"/>
                    </a:cubicBezTo>
                    <a:cubicBezTo>
                      <a:pt x="1652517" y="578673"/>
                      <a:pt x="1697457" y="567625"/>
                      <a:pt x="1732125" y="573149"/>
                    </a:cubicBezTo>
                    <a:cubicBezTo>
                      <a:pt x="1765510" y="578673"/>
                      <a:pt x="1806598" y="603533"/>
                      <a:pt x="1828426" y="631154"/>
                    </a:cubicBezTo>
                    <a:cubicBezTo>
                      <a:pt x="1850254" y="658776"/>
                      <a:pt x="1863094" y="701590"/>
                      <a:pt x="1865662" y="741641"/>
                    </a:cubicBezTo>
                    <a:cubicBezTo>
                      <a:pt x="1868230" y="787217"/>
                      <a:pt x="1842550" y="831411"/>
                      <a:pt x="1836130" y="893560"/>
                    </a:cubicBezTo>
                    <a:cubicBezTo>
                      <a:pt x="1825858" y="990236"/>
                      <a:pt x="1837414" y="1144917"/>
                      <a:pt x="1832278" y="1265071"/>
                    </a:cubicBezTo>
                    <a:cubicBezTo>
                      <a:pt x="1827142" y="1378320"/>
                      <a:pt x="1836130" y="1521952"/>
                      <a:pt x="1809166" y="1596531"/>
                    </a:cubicBezTo>
                    <a:cubicBezTo>
                      <a:pt x="1793758" y="1640725"/>
                      <a:pt x="1770646" y="1672490"/>
                      <a:pt x="1741113" y="1691826"/>
                    </a:cubicBezTo>
                    <a:cubicBezTo>
                      <a:pt x="1711582" y="1711161"/>
                      <a:pt x="1665357" y="1720828"/>
                      <a:pt x="1630689" y="1713923"/>
                    </a:cubicBezTo>
                    <a:cubicBezTo>
                      <a:pt x="1596021" y="1707017"/>
                      <a:pt x="1556217" y="1678015"/>
                      <a:pt x="1534389" y="1651774"/>
                    </a:cubicBezTo>
                    <a:cubicBezTo>
                      <a:pt x="1516412" y="1631058"/>
                      <a:pt x="1508708" y="1604817"/>
                      <a:pt x="1503572" y="1578577"/>
                    </a:cubicBezTo>
                    <a:cubicBezTo>
                      <a:pt x="1498436" y="1552336"/>
                      <a:pt x="1499720" y="1528858"/>
                      <a:pt x="1507424" y="1497093"/>
                    </a:cubicBezTo>
                    <a:cubicBezTo>
                      <a:pt x="1520264" y="1443231"/>
                      <a:pt x="1563921" y="1379701"/>
                      <a:pt x="1599873" y="1295455"/>
                    </a:cubicBezTo>
                    <a:cubicBezTo>
                      <a:pt x="1657653" y="1157347"/>
                      <a:pt x="1738546" y="831411"/>
                      <a:pt x="1810450" y="745784"/>
                    </a:cubicBezTo>
                    <a:cubicBezTo>
                      <a:pt x="1842550" y="707114"/>
                      <a:pt x="1874650" y="693303"/>
                      <a:pt x="1909319" y="689160"/>
                    </a:cubicBezTo>
                    <a:cubicBezTo>
                      <a:pt x="1943987" y="685017"/>
                      <a:pt x="1991495" y="700209"/>
                      <a:pt x="2018459" y="718163"/>
                    </a:cubicBezTo>
                    <a:cubicBezTo>
                      <a:pt x="2041571" y="733354"/>
                      <a:pt x="2056979" y="756833"/>
                      <a:pt x="2068535" y="780311"/>
                    </a:cubicBezTo>
                    <a:cubicBezTo>
                      <a:pt x="2080091" y="803790"/>
                      <a:pt x="2082659" y="824506"/>
                      <a:pt x="2086512" y="859033"/>
                    </a:cubicBezTo>
                    <a:cubicBezTo>
                      <a:pt x="2092932" y="926706"/>
                      <a:pt x="2086512" y="1074482"/>
                      <a:pt x="2080091" y="1158728"/>
                    </a:cubicBezTo>
                    <a:cubicBezTo>
                      <a:pt x="2076239" y="1219495"/>
                      <a:pt x="2072387" y="1265071"/>
                      <a:pt x="2060831" y="1314790"/>
                    </a:cubicBezTo>
                    <a:cubicBezTo>
                      <a:pt x="2050559" y="1363128"/>
                      <a:pt x="2033867" y="1405941"/>
                      <a:pt x="2014607" y="1454279"/>
                    </a:cubicBezTo>
                    <a:cubicBezTo>
                      <a:pt x="1992779" y="1508142"/>
                      <a:pt x="1969667" y="1562004"/>
                      <a:pt x="1934999" y="1621390"/>
                    </a:cubicBezTo>
                    <a:cubicBezTo>
                      <a:pt x="1888774" y="1698731"/>
                      <a:pt x="1825858" y="1840983"/>
                      <a:pt x="1753954" y="1872747"/>
                    </a:cubicBezTo>
                    <a:cubicBezTo>
                      <a:pt x="1692321" y="1900369"/>
                      <a:pt x="1626837" y="1861699"/>
                      <a:pt x="1544661" y="1843745"/>
                    </a:cubicBezTo>
                    <a:cubicBezTo>
                      <a:pt x="1422680" y="1817504"/>
                      <a:pt x="1181287" y="1744307"/>
                      <a:pt x="1099110" y="1711161"/>
                    </a:cubicBezTo>
                    <a:cubicBezTo>
                      <a:pt x="1067010" y="1697350"/>
                      <a:pt x="1051602" y="1693207"/>
                      <a:pt x="1033626" y="1676634"/>
                    </a:cubicBezTo>
                    <a:cubicBezTo>
                      <a:pt x="1015650" y="1660061"/>
                      <a:pt x="998958" y="1639344"/>
                      <a:pt x="991254" y="1614485"/>
                    </a:cubicBezTo>
                    <a:cubicBezTo>
                      <a:pt x="980981" y="1582720"/>
                      <a:pt x="979698" y="1531620"/>
                      <a:pt x="988686" y="1499855"/>
                    </a:cubicBezTo>
                    <a:cubicBezTo>
                      <a:pt x="995106" y="1473615"/>
                      <a:pt x="1011798" y="1451517"/>
                      <a:pt x="1028490" y="1434944"/>
                    </a:cubicBezTo>
                    <a:cubicBezTo>
                      <a:pt x="1045182" y="1416990"/>
                      <a:pt x="1068294" y="1403179"/>
                      <a:pt x="1091406" y="1396274"/>
                    </a:cubicBezTo>
                    <a:cubicBezTo>
                      <a:pt x="1113234" y="1389369"/>
                      <a:pt x="1140198" y="1382463"/>
                      <a:pt x="1163311" y="1394893"/>
                    </a:cubicBezTo>
                    <a:cubicBezTo>
                      <a:pt x="1201831" y="1415609"/>
                      <a:pt x="1266031" y="1571671"/>
                      <a:pt x="1272451" y="1567528"/>
                    </a:cubicBezTo>
                    <a:cubicBezTo>
                      <a:pt x="1277587" y="1564766"/>
                      <a:pt x="1204399" y="1430801"/>
                      <a:pt x="1218523" y="1415609"/>
                    </a:cubicBezTo>
                    <a:cubicBezTo>
                      <a:pt x="1232647" y="1400417"/>
                      <a:pt x="1335368" y="1436325"/>
                      <a:pt x="1350776" y="1472233"/>
                    </a:cubicBezTo>
                    <a:cubicBezTo>
                      <a:pt x="1368752" y="1513666"/>
                      <a:pt x="1308403" y="1665585"/>
                      <a:pt x="1285291" y="1666966"/>
                    </a:cubicBezTo>
                    <a:cubicBezTo>
                      <a:pt x="1266031" y="1668347"/>
                      <a:pt x="1245487" y="1588244"/>
                      <a:pt x="1223659" y="1530239"/>
                    </a:cubicBezTo>
                    <a:cubicBezTo>
                      <a:pt x="1188991" y="1437706"/>
                      <a:pt x="1141482" y="1288550"/>
                      <a:pt x="1110666" y="1161490"/>
                    </a:cubicBezTo>
                    <a:cubicBezTo>
                      <a:pt x="1078566" y="1030287"/>
                      <a:pt x="1034910" y="836936"/>
                      <a:pt x="1036194" y="755452"/>
                    </a:cubicBezTo>
                    <a:cubicBezTo>
                      <a:pt x="1036194" y="719544"/>
                      <a:pt x="1041330" y="701590"/>
                      <a:pt x="1051602" y="679492"/>
                    </a:cubicBezTo>
                    <a:cubicBezTo>
                      <a:pt x="1061874" y="657395"/>
                      <a:pt x="1079850" y="635298"/>
                      <a:pt x="1099110" y="621487"/>
                    </a:cubicBezTo>
                    <a:cubicBezTo>
                      <a:pt x="1118370" y="607676"/>
                      <a:pt x="1142766" y="596627"/>
                      <a:pt x="1165879" y="593865"/>
                    </a:cubicBezTo>
                    <a:cubicBezTo>
                      <a:pt x="1188991" y="591103"/>
                      <a:pt x="1214671" y="593865"/>
                      <a:pt x="1236499" y="602152"/>
                    </a:cubicBezTo>
                    <a:cubicBezTo>
                      <a:pt x="1258327" y="610438"/>
                      <a:pt x="1281439" y="627011"/>
                      <a:pt x="1296847" y="644965"/>
                    </a:cubicBezTo>
                    <a:cubicBezTo>
                      <a:pt x="1312255" y="662919"/>
                      <a:pt x="1323811" y="683636"/>
                      <a:pt x="1330231" y="712638"/>
                    </a:cubicBezTo>
                    <a:cubicBezTo>
                      <a:pt x="1340503" y="755452"/>
                      <a:pt x="1327663" y="827268"/>
                      <a:pt x="1331515" y="882511"/>
                    </a:cubicBezTo>
                    <a:cubicBezTo>
                      <a:pt x="1335367" y="933611"/>
                      <a:pt x="1339219" y="968138"/>
                      <a:pt x="1350776" y="1031668"/>
                    </a:cubicBezTo>
                    <a:cubicBezTo>
                      <a:pt x="1372604" y="1150441"/>
                      <a:pt x="1461200" y="1415609"/>
                      <a:pt x="1471472" y="1538525"/>
                    </a:cubicBezTo>
                    <a:cubicBezTo>
                      <a:pt x="1476608" y="1606198"/>
                      <a:pt x="1475324" y="1661442"/>
                      <a:pt x="1459916" y="1700112"/>
                    </a:cubicBezTo>
                    <a:cubicBezTo>
                      <a:pt x="1449644" y="1726353"/>
                      <a:pt x="1430384" y="1744307"/>
                      <a:pt x="1411124" y="1758117"/>
                    </a:cubicBezTo>
                    <a:cubicBezTo>
                      <a:pt x="1391864" y="1771928"/>
                      <a:pt x="1366184" y="1781596"/>
                      <a:pt x="1343071" y="1784358"/>
                    </a:cubicBezTo>
                    <a:cubicBezTo>
                      <a:pt x="1319959" y="1787120"/>
                      <a:pt x="1291711" y="1782977"/>
                      <a:pt x="1269883" y="1773310"/>
                    </a:cubicBezTo>
                    <a:cubicBezTo>
                      <a:pt x="1248055" y="1763642"/>
                      <a:pt x="1226227" y="1747069"/>
                      <a:pt x="1210819" y="1727734"/>
                    </a:cubicBezTo>
                    <a:cubicBezTo>
                      <a:pt x="1195411" y="1708399"/>
                      <a:pt x="1182571" y="1687682"/>
                      <a:pt x="1177435" y="1657298"/>
                    </a:cubicBezTo>
                    <a:cubicBezTo>
                      <a:pt x="1169731" y="1608961"/>
                      <a:pt x="1199263" y="1544050"/>
                      <a:pt x="1203115" y="1455661"/>
                    </a:cubicBezTo>
                    <a:cubicBezTo>
                      <a:pt x="1210819" y="1289931"/>
                      <a:pt x="1185139" y="736117"/>
                      <a:pt x="1178719" y="736117"/>
                    </a:cubicBezTo>
                    <a:cubicBezTo>
                      <a:pt x="1172299" y="736117"/>
                      <a:pt x="1192843" y="1466709"/>
                      <a:pt x="1164594" y="1618628"/>
                    </a:cubicBezTo>
                    <a:cubicBezTo>
                      <a:pt x="1154322" y="1675253"/>
                      <a:pt x="1144050" y="1702874"/>
                      <a:pt x="1123506" y="1729115"/>
                    </a:cubicBezTo>
                    <a:cubicBezTo>
                      <a:pt x="1106814" y="1751212"/>
                      <a:pt x="1086270" y="1765023"/>
                      <a:pt x="1061874" y="1773310"/>
                    </a:cubicBezTo>
                    <a:cubicBezTo>
                      <a:pt x="1032342" y="1782977"/>
                      <a:pt x="982266" y="1781596"/>
                      <a:pt x="952733" y="1770547"/>
                    </a:cubicBezTo>
                    <a:cubicBezTo>
                      <a:pt x="928337" y="1762261"/>
                      <a:pt x="907793" y="1742926"/>
                      <a:pt x="892385" y="1723590"/>
                    </a:cubicBezTo>
                    <a:cubicBezTo>
                      <a:pt x="876977" y="1704255"/>
                      <a:pt x="865421" y="1683539"/>
                      <a:pt x="859001" y="1653155"/>
                    </a:cubicBezTo>
                    <a:cubicBezTo>
                      <a:pt x="850013" y="1603436"/>
                      <a:pt x="871841" y="1524715"/>
                      <a:pt x="871841" y="1447374"/>
                    </a:cubicBezTo>
                    <a:cubicBezTo>
                      <a:pt x="871841" y="1346555"/>
                      <a:pt x="876977" y="1212590"/>
                      <a:pt x="851297" y="1096579"/>
                    </a:cubicBezTo>
                    <a:cubicBezTo>
                      <a:pt x="824333" y="973663"/>
                      <a:pt x="676672" y="772025"/>
                      <a:pt x="706204" y="733355"/>
                    </a:cubicBezTo>
                    <a:cubicBezTo>
                      <a:pt x="725464" y="707114"/>
                      <a:pt x="844877" y="726449"/>
                      <a:pt x="869273" y="765119"/>
                    </a:cubicBezTo>
                    <a:cubicBezTo>
                      <a:pt x="901373" y="814838"/>
                      <a:pt x="823049" y="970901"/>
                      <a:pt x="816629" y="1056528"/>
                    </a:cubicBezTo>
                    <a:cubicBezTo>
                      <a:pt x="811493" y="1122820"/>
                      <a:pt x="806357" y="1180825"/>
                      <a:pt x="819197" y="1236068"/>
                    </a:cubicBezTo>
                    <a:cubicBezTo>
                      <a:pt x="830753" y="1287169"/>
                      <a:pt x="873125" y="1323077"/>
                      <a:pt x="885965" y="1375558"/>
                    </a:cubicBezTo>
                    <a:cubicBezTo>
                      <a:pt x="900089" y="1433563"/>
                      <a:pt x="909077" y="1526096"/>
                      <a:pt x="893669" y="1568909"/>
                    </a:cubicBezTo>
                    <a:cubicBezTo>
                      <a:pt x="883397" y="1596531"/>
                      <a:pt x="862853" y="1613104"/>
                      <a:pt x="839741" y="1626915"/>
                    </a:cubicBezTo>
                    <a:cubicBezTo>
                      <a:pt x="811493" y="1643488"/>
                      <a:pt x="760132" y="1651774"/>
                      <a:pt x="728032" y="1647631"/>
                    </a:cubicBezTo>
                    <a:cubicBezTo>
                      <a:pt x="701068" y="1643488"/>
                      <a:pt x="677956" y="1629677"/>
                      <a:pt x="658696" y="1613104"/>
                    </a:cubicBezTo>
                    <a:cubicBezTo>
                      <a:pt x="639436" y="1596531"/>
                      <a:pt x="621460" y="1573053"/>
                      <a:pt x="611188" y="1548193"/>
                    </a:cubicBezTo>
                    <a:cubicBezTo>
                      <a:pt x="600915" y="1523334"/>
                      <a:pt x="597063" y="1506761"/>
                      <a:pt x="598347" y="1466709"/>
                    </a:cubicBezTo>
                    <a:cubicBezTo>
                      <a:pt x="602199" y="1356223"/>
                      <a:pt x="677956" y="975044"/>
                      <a:pt x="735736" y="839698"/>
                    </a:cubicBezTo>
                    <a:cubicBezTo>
                      <a:pt x="766552" y="765119"/>
                      <a:pt x="833321" y="736117"/>
                      <a:pt x="839741" y="683636"/>
                    </a:cubicBezTo>
                    <a:cubicBezTo>
                      <a:pt x="844877" y="638060"/>
                      <a:pt x="799937" y="542765"/>
                      <a:pt x="789664" y="544146"/>
                    </a:cubicBezTo>
                    <a:cubicBezTo>
                      <a:pt x="778108" y="545527"/>
                      <a:pt x="784528" y="656014"/>
                      <a:pt x="776824" y="712638"/>
                    </a:cubicBezTo>
                    <a:cubicBezTo>
                      <a:pt x="769120" y="770644"/>
                      <a:pt x="747292" y="831411"/>
                      <a:pt x="740872" y="889417"/>
                    </a:cubicBezTo>
                    <a:cubicBezTo>
                      <a:pt x="734452" y="944660"/>
                      <a:pt x="743440" y="994379"/>
                      <a:pt x="735736" y="1051004"/>
                    </a:cubicBezTo>
                    <a:cubicBezTo>
                      <a:pt x="726748" y="1114533"/>
                      <a:pt x="708772" y="1183587"/>
                      <a:pt x="685660" y="1248498"/>
                    </a:cubicBezTo>
                    <a:cubicBezTo>
                      <a:pt x="662548" y="1314790"/>
                      <a:pt x="642004" y="1400417"/>
                      <a:pt x="594495" y="1443231"/>
                    </a:cubicBezTo>
                    <a:cubicBezTo>
                      <a:pt x="545703" y="1487425"/>
                      <a:pt x="454539" y="1513666"/>
                      <a:pt x="395474" y="1509523"/>
                    </a:cubicBezTo>
                    <a:cubicBezTo>
                      <a:pt x="344114" y="1505380"/>
                      <a:pt x="288902" y="1479139"/>
                      <a:pt x="256802" y="1437706"/>
                    </a:cubicBezTo>
                    <a:cubicBezTo>
                      <a:pt x="218281" y="1387988"/>
                      <a:pt x="201589" y="1291312"/>
                      <a:pt x="199021" y="1208447"/>
                    </a:cubicBezTo>
                    <a:cubicBezTo>
                      <a:pt x="196453" y="1110390"/>
                      <a:pt x="250382" y="1005428"/>
                      <a:pt x="263222" y="886655"/>
                    </a:cubicBezTo>
                    <a:cubicBezTo>
                      <a:pt x="279914" y="740260"/>
                      <a:pt x="241394" y="509619"/>
                      <a:pt x="274778" y="394989"/>
                    </a:cubicBezTo>
                    <a:cubicBezTo>
                      <a:pt x="295322" y="324554"/>
                      <a:pt x="331274" y="278979"/>
                      <a:pt x="371078" y="238927"/>
                    </a:cubicBezTo>
                    <a:cubicBezTo>
                      <a:pt x="408314" y="200257"/>
                      <a:pt x="455823" y="175397"/>
                      <a:pt x="503331" y="154681"/>
                    </a:cubicBezTo>
                    <a:cubicBezTo>
                      <a:pt x="550839" y="133965"/>
                      <a:pt x="606051" y="122916"/>
                      <a:pt x="656128" y="117392"/>
                    </a:cubicBezTo>
                    <a:cubicBezTo>
                      <a:pt x="703636" y="113249"/>
                      <a:pt x="734452" y="114630"/>
                      <a:pt x="796085" y="122916"/>
                    </a:cubicBezTo>
                    <a:cubicBezTo>
                      <a:pt x="920633" y="139489"/>
                      <a:pt x="1181287" y="194733"/>
                      <a:pt x="1352060" y="244452"/>
                    </a:cubicBezTo>
                    <a:cubicBezTo>
                      <a:pt x="1504856" y="288646"/>
                      <a:pt x="1649949" y="350795"/>
                      <a:pt x="1775782" y="399133"/>
                    </a:cubicBezTo>
                    <a:cubicBezTo>
                      <a:pt x="1878502" y="439184"/>
                      <a:pt x="1982507" y="469568"/>
                      <a:pt x="2055695" y="511000"/>
                    </a:cubicBezTo>
                    <a:cubicBezTo>
                      <a:pt x="2109624" y="541384"/>
                      <a:pt x="2146860" y="571768"/>
                      <a:pt x="2185380" y="606295"/>
                    </a:cubicBezTo>
                    <a:cubicBezTo>
                      <a:pt x="2221332" y="639441"/>
                      <a:pt x="2259853" y="667063"/>
                      <a:pt x="2281680" y="712638"/>
                    </a:cubicBezTo>
                    <a:cubicBezTo>
                      <a:pt x="2308645" y="767882"/>
                      <a:pt x="2316349" y="847984"/>
                      <a:pt x="2318917" y="925325"/>
                    </a:cubicBezTo>
                    <a:cubicBezTo>
                      <a:pt x="2321485" y="1017857"/>
                      <a:pt x="2307361" y="1150441"/>
                      <a:pt x="2285533" y="1233306"/>
                    </a:cubicBezTo>
                    <a:cubicBezTo>
                      <a:pt x="2270124" y="1294074"/>
                      <a:pt x="2243160" y="1323077"/>
                      <a:pt x="2220048" y="1383844"/>
                    </a:cubicBezTo>
                    <a:cubicBezTo>
                      <a:pt x="2186664" y="1473615"/>
                      <a:pt x="2145576" y="1632439"/>
                      <a:pt x="2109624" y="1723590"/>
                    </a:cubicBezTo>
                    <a:cubicBezTo>
                      <a:pt x="2083943" y="1787120"/>
                      <a:pt x="2063399" y="1834077"/>
                      <a:pt x="2033867" y="1882415"/>
                    </a:cubicBezTo>
                    <a:cubicBezTo>
                      <a:pt x="2005619" y="1929372"/>
                      <a:pt x="1977371" y="1972185"/>
                      <a:pt x="1940135" y="2009474"/>
                    </a:cubicBezTo>
                    <a:cubicBezTo>
                      <a:pt x="1901614" y="2048145"/>
                      <a:pt x="1855390" y="2092339"/>
                      <a:pt x="1802746" y="2107531"/>
                    </a:cubicBezTo>
                    <a:cubicBezTo>
                      <a:pt x="1744966" y="2124104"/>
                      <a:pt x="1678197" y="2108912"/>
                      <a:pt x="1606293" y="2097864"/>
                    </a:cubicBezTo>
                    <a:cubicBezTo>
                      <a:pt x="1518980" y="2085434"/>
                      <a:pt x="1393148" y="2055050"/>
                      <a:pt x="1317391" y="2027429"/>
                    </a:cubicBezTo>
                    <a:cubicBezTo>
                      <a:pt x="1266031" y="2009474"/>
                      <a:pt x="1227511" y="1956993"/>
                      <a:pt x="1192843" y="1966661"/>
                    </a:cubicBezTo>
                    <a:cubicBezTo>
                      <a:pt x="1155606" y="1977710"/>
                      <a:pt x="1140198" y="2071623"/>
                      <a:pt x="1104246" y="2097864"/>
                    </a:cubicBezTo>
                    <a:cubicBezTo>
                      <a:pt x="1072146" y="2121342"/>
                      <a:pt x="1025922" y="2129629"/>
                      <a:pt x="992538" y="2126866"/>
                    </a:cubicBezTo>
                    <a:cubicBezTo>
                      <a:pt x="965573" y="2125486"/>
                      <a:pt x="938609" y="2108912"/>
                      <a:pt x="920633" y="2096483"/>
                    </a:cubicBezTo>
                    <a:cubicBezTo>
                      <a:pt x="907793" y="2088196"/>
                      <a:pt x="901373" y="2079910"/>
                      <a:pt x="892385" y="2067480"/>
                    </a:cubicBezTo>
                    <a:cubicBezTo>
                      <a:pt x="879545" y="2049526"/>
                      <a:pt x="862853" y="2014999"/>
                      <a:pt x="856433" y="1992902"/>
                    </a:cubicBezTo>
                    <a:cubicBezTo>
                      <a:pt x="852581" y="1977710"/>
                      <a:pt x="851297" y="1968042"/>
                      <a:pt x="852581" y="1951469"/>
                    </a:cubicBezTo>
                    <a:cubicBezTo>
                      <a:pt x="853865" y="1929372"/>
                      <a:pt x="860285" y="1894845"/>
                      <a:pt x="871841" y="1871366"/>
                    </a:cubicBezTo>
                    <a:cubicBezTo>
                      <a:pt x="883397" y="1847888"/>
                      <a:pt x="916781" y="1805074"/>
                      <a:pt x="924485" y="1809218"/>
                    </a:cubicBezTo>
                    <a:cubicBezTo>
                      <a:pt x="937325" y="1816123"/>
                      <a:pt x="870557" y="2039858"/>
                      <a:pt x="878261" y="2042621"/>
                    </a:cubicBezTo>
                    <a:cubicBezTo>
                      <a:pt x="887249" y="2045383"/>
                      <a:pt x="1002810" y="1785739"/>
                      <a:pt x="989969" y="1774690"/>
                    </a:cubicBezTo>
                    <a:cubicBezTo>
                      <a:pt x="980981" y="1766404"/>
                      <a:pt x="894953" y="1881034"/>
                      <a:pt x="883397" y="1872747"/>
                    </a:cubicBezTo>
                    <a:cubicBezTo>
                      <a:pt x="871841" y="1864461"/>
                      <a:pt x="900089" y="1731877"/>
                      <a:pt x="916781" y="1730496"/>
                    </a:cubicBezTo>
                    <a:cubicBezTo>
                      <a:pt x="936041" y="1729115"/>
                      <a:pt x="1019502" y="1903131"/>
                      <a:pt x="997673" y="1929372"/>
                    </a:cubicBezTo>
                    <a:cubicBezTo>
                      <a:pt x="965573" y="1966661"/>
                      <a:pt x="715192" y="1840983"/>
                      <a:pt x="594495" y="1784358"/>
                    </a:cubicBezTo>
                    <a:cubicBezTo>
                      <a:pt x="490491" y="1736020"/>
                      <a:pt x="383918" y="1671109"/>
                      <a:pt x="313298" y="1621390"/>
                    </a:cubicBezTo>
                    <a:cubicBezTo>
                      <a:pt x="265790" y="1588244"/>
                      <a:pt x="234973" y="1564766"/>
                      <a:pt x="201589" y="1526096"/>
                    </a:cubicBezTo>
                    <a:cubicBezTo>
                      <a:pt x="164353" y="1481901"/>
                      <a:pt x="123265" y="1432182"/>
                      <a:pt x="104005" y="1367271"/>
                    </a:cubicBezTo>
                    <a:cubicBezTo>
                      <a:pt x="79609" y="1287169"/>
                      <a:pt x="87313" y="1153204"/>
                      <a:pt x="91165" y="1071720"/>
                    </a:cubicBezTo>
                    <a:cubicBezTo>
                      <a:pt x="93733" y="1015095"/>
                      <a:pt x="97585" y="990236"/>
                      <a:pt x="109141" y="928087"/>
                    </a:cubicBezTo>
                    <a:cubicBezTo>
                      <a:pt x="129685" y="813457"/>
                      <a:pt x="186181" y="556576"/>
                      <a:pt x="223417" y="440565"/>
                    </a:cubicBezTo>
                    <a:cubicBezTo>
                      <a:pt x="245246" y="372892"/>
                      <a:pt x="258086" y="339746"/>
                      <a:pt x="287618" y="285884"/>
                    </a:cubicBezTo>
                    <a:cubicBezTo>
                      <a:pt x="324854" y="218211"/>
                      <a:pt x="390338" y="109105"/>
                      <a:pt x="440415" y="71816"/>
                    </a:cubicBezTo>
                    <a:cubicBezTo>
                      <a:pt x="471231" y="48338"/>
                      <a:pt x="505899" y="42814"/>
                      <a:pt x="534147" y="42814"/>
                    </a:cubicBezTo>
                    <a:cubicBezTo>
                      <a:pt x="557259" y="42814"/>
                      <a:pt x="577803" y="51100"/>
                      <a:pt x="597063" y="64911"/>
                    </a:cubicBezTo>
                    <a:cubicBezTo>
                      <a:pt x="620176" y="82865"/>
                      <a:pt x="647140" y="120154"/>
                      <a:pt x="656128" y="149157"/>
                    </a:cubicBezTo>
                    <a:cubicBezTo>
                      <a:pt x="663832" y="172635"/>
                      <a:pt x="662548" y="198876"/>
                      <a:pt x="658696" y="220973"/>
                    </a:cubicBezTo>
                    <a:cubicBezTo>
                      <a:pt x="654844" y="243070"/>
                      <a:pt x="630448" y="284503"/>
                      <a:pt x="630448" y="284503"/>
                    </a:cubicBezTo>
                  </a:path>
                </a:pathLst>
              </a:custGeom>
              <a:solidFill>
                <a:srgbClr val="FFFFFF"/>
              </a:solidFill>
              <a:ln cap="sq">
                <a:noFill/>
                <a:prstDash val="solid"/>
                <a:miter/>
              </a:ln>
            </p:spPr>
            <p:txBody>
              <a:bodyPr/>
              <a:lstStyle/>
              <a:p>
                <a:endParaRPr lang="tr-TR"/>
              </a:p>
            </p:txBody>
          </p:sp>
        </p:grpSp>
        <p:sp>
          <p:nvSpPr>
            <p:cNvPr id="12" name="Freeform 12"/>
            <p:cNvSpPr/>
            <p:nvPr/>
          </p:nvSpPr>
          <p:spPr>
            <a:xfrm rot="1185417">
              <a:off x="238304" y="292397"/>
              <a:ext cx="2037314" cy="1764732"/>
            </a:xfrm>
            <a:custGeom>
              <a:avLst/>
              <a:gdLst/>
              <a:ahLst/>
              <a:cxnLst/>
              <a:rect l="l" t="t" r="r" b="b"/>
              <a:pathLst>
                <a:path w="2037314" h="1764732">
                  <a:moveTo>
                    <a:pt x="0" y="0"/>
                  </a:moveTo>
                  <a:lnTo>
                    <a:pt x="2037313" y="0"/>
                  </a:lnTo>
                  <a:lnTo>
                    <a:pt x="2037313" y="1764732"/>
                  </a:lnTo>
                  <a:lnTo>
                    <a:pt x="0" y="176473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tr-TR"/>
            </a:p>
          </p:txBody>
        </p:sp>
      </p:grpSp>
      <p:sp>
        <p:nvSpPr>
          <p:cNvPr id="13" name="TextBox 13"/>
          <p:cNvSpPr txBox="1"/>
          <p:nvPr/>
        </p:nvSpPr>
        <p:spPr>
          <a:xfrm>
            <a:off x="1655979" y="530542"/>
            <a:ext cx="11627340" cy="555625"/>
          </a:xfrm>
          <a:prstGeom prst="rect">
            <a:avLst/>
          </a:prstGeom>
        </p:spPr>
        <p:txBody>
          <a:bodyPr lIns="0" tIns="0" rIns="0" bIns="0" rtlCol="0" anchor="t">
            <a:spAutoFit/>
          </a:bodyPr>
          <a:lstStyle/>
          <a:p>
            <a:pPr marL="0" lvl="0" indent="0" algn="l">
              <a:lnSpc>
                <a:spcPts val="4399"/>
              </a:lnSpc>
              <a:spcBef>
                <a:spcPct val="0"/>
              </a:spcBef>
            </a:pPr>
            <a:r>
              <a:rPr lang="en-US" sz="3999" spc="-71">
                <a:solidFill>
                  <a:srgbClr val="1C1D15"/>
                </a:solidFill>
                <a:latin typeface="Fraunces Semi-Bold"/>
              </a:rPr>
              <a:t>ALANIN ALTINDA YER ALAN MESLEKLER</a:t>
            </a:r>
          </a:p>
        </p:txBody>
      </p:sp>
      <p:sp>
        <p:nvSpPr>
          <p:cNvPr id="14" name="TextBox 14"/>
          <p:cNvSpPr txBox="1"/>
          <p:nvPr/>
        </p:nvSpPr>
        <p:spPr>
          <a:xfrm rot="26173">
            <a:off x="17529070" y="9629287"/>
            <a:ext cx="442535" cy="307777"/>
          </a:xfrm>
          <a:prstGeom prst="rect">
            <a:avLst/>
          </a:prstGeom>
        </p:spPr>
        <p:txBody>
          <a:bodyPr lIns="0" tIns="0" rIns="0" bIns="0" rtlCol="0" anchor="t">
            <a:spAutoFit/>
          </a:bodyPr>
          <a:lstStyle/>
          <a:p>
            <a:pPr algn="ctr">
              <a:lnSpc>
                <a:spcPts val="2355"/>
              </a:lnSpc>
            </a:pPr>
            <a:r>
              <a:rPr lang="tr-TR" sz="2403" dirty="0">
                <a:solidFill>
                  <a:srgbClr val="1C1D15"/>
                </a:solidFill>
                <a:latin typeface="Source Serif Pro Bold"/>
              </a:rPr>
              <a:t>45</a:t>
            </a:r>
            <a:endParaRPr lang="en-US" sz="2403" dirty="0">
              <a:solidFill>
                <a:srgbClr val="1C1D15"/>
              </a:solidFill>
              <a:latin typeface="Source Serif Pro Bold"/>
            </a:endParaRPr>
          </a:p>
        </p:txBody>
      </p:sp>
      <p:grpSp>
        <p:nvGrpSpPr>
          <p:cNvPr id="15" name="Group 15"/>
          <p:cNvGrpSpPr/>
          <p:nvPr/>
        </p:nvGrpSpPr>
        <p:grpSpPr>
          <a:xfrm>
            <a:off x="590049" y="1548544"/>
            <a:ext cx="4483744" cy="1006776"/>
            <a:chOff x="0" y="0"/>
            <a:chExt cx="5978325" cy="1342368"/>
          </a:xfrm>
        </p:grpSpPr>
        <p:grpSp>
          <p:nvGrpSpPr>
            <p:cNvPr id="16" name="Group 16"/>
            <p:cNvGrpSpPr/>
            <p:nvPr/>
          </p:nvGrpSpPr>
          <p:grpSpPr>
            <a:xfrm>
              <a:off x="0" y="0"/>
              <a:ext cx="5978325" cy="1140865"/>
              <a:chOff x="0" y="0"/>
              <a:chExt cx="5693273" cy="1086468"/>
            </a:xfrm>
          </p:grpSpPr>
          <p:sp>
            <p:nvSpPr>
              <p:cNvPr id="17" name="Freeform 17"/>
              <p:cNvSpPr/>
              <p:nvPr/>
            </p:nvSpPr>
            <p:spPr>
              <a:xfrm>
                <a:off x="0" y="0"/>
                <a:ext cx="5693273" cy="1086468"/>
              </a:xfrm>
              <a:custGeom>
                <a:avLst/>
                <a:gdLst/>
                <a:ahLst/>
                <a:cxnLst/>
                <a:rect l="l" t="t" r="r" b="b"/>
                <a:pathLst>
                  <a:path w="5693273" h="1086468">
                    <a:moveTo>
                      <a:pt x="0" y="0"/>
                    </a:moveTo>
                    <a:lnTo>
                      <a:pt x="5693273" y="0"/>
                    </a:lnTo>
                    <a:lnTo>
                      <a:pt x="5693273" y="1086468"/>
                    </a:lnTo>
                    <a:lnTo>
                      <a:pt x="0" y="1086468"/>
                    </a:lnTo>
                    <a:close/>
                  </a:path>
                </a:pathLst>
              </a:custGeom>
              <a:solidFill>
                <a:srgbClr val="FFD159">
                  <a:alpha val="80000"/>
                </a:srgbClr>
              </a:solidFill>
            </p:spPr>
            <p:txBody>
              <a:bodyPr/>
              <a:lstStyle/>
              <a:p>
                <a:endParaRPr lang="tr-TR"/>
              </a:p>
            </p:txBody>
          </p:sp>
          <p:sp>
            <p:nvSpPr>
              <p:cNvPr id="18" name="TextBox 18"/>
              <p:cNvSpPr txBox="1"/>
              <p:nvPr/>
            </p:nvSpPr>
            <p:spPr>
              <a:xfrm>
                <a:off x="0" y="-38100"/>
                <a:ext cx="5693273" cy="1124568"/>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311790" y="400853"/>
              <a:ext cx="509055" cy="484065"/>
            </a:xfrm>
            <a:custGeom>
              <a:avLst/>
              <a:gdLst/>
              <a:ahLst/>
              <a:cxnLst/>
              <a:rect l="l" t="t" r="r" b="b"/>
              <a:pathLst>
                <a:path w="509055" h="484065">
                  <a:moveTo>
                    <a:pt x="0" y="0"/>
                  </a:moveTo>
                  <a:lnTo>
                    <a:pt x="509055" y="0"/>
                  </a:lnTo>
                  <a:lnTo>
                    <a:pt x="509055" y="484065"/>
                  </a:lnTo>
                  <a:lnTo>
                    <a:pt x="0" y="48406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tr-TR"/>
            </a:p>
          </p:txBody>
        </p:sp>
        <p:sp>
          <p:nvSpPr>
            <p:cNvPr id="20" name="TextBox 20"/>
            <p:cNvSpPr txBox="1"/>
            <p:nvPr/>
          </p:nvSpPr>
          <p:spPr>
            <a:xfrm rot="26173">
              <a:off x="1019683" y="365825"/>
              <a:ext cx="3920490" cy="961634"/>
            </a:xfrm>
            <a:prstGeom prst="rect">
              <a:avLst/>
            </a:prstGeom>
          </p:spPr>
          <p:txBody>
            <a:bodyPr lIns="0" tIns="0" rIns="0" bIns="0" rtlCol="0" anchor="t">
              <a:spAutoFit/>
            </a:bodyPr>
            <a:lstStyle/>
            <a:p>
              <a:pPr>
                <a:lnSpc>
                  <a:spcPts val="2745"/>
                </a:lnSpc>
              </a:pPr>
              <a:r>
                <a:rPr lang="en-US" sz="2802">
                  <a:solidFill>
                    <a:srgbClr val="1C1D15"/>
                  </a:solidFill>
                  <a:latin typeface="Open Sauce Bold"/>
                </a:rPr>
                <a:t>Kameramanlık</a:t>
              </a:r>
            </a:p>
            <a:p>
              <a:pPr>
                <a:lnSpc>
                  <a:spcPts val="2745"/>
                </a:lnSpc>
              </a:pPr>
              <a:endParaRPr lang="en-US" sz="2802">
                <a:solidFill>
                  <a:srgbClr val="1C1D15"/>
                </a:solidFill>
                <a:latin typeface="Open Sauce Bold"/>
              </a:endParaRPr>
            </a:p>
          </p:txBody>
        </p:sp>
      </p:grpSp>
      <p:sp>
        <p:nvSpPr>
          <p:cNvPr id="21" name="TextBox 21"/>
          <p:cNvSpPr txBox="1"/>
          <p:nvPr/>
        </p:nvSpPr>
        <p:spPr>
          <a:xfrm>
            <a:off x="812235" y="3123103"/>
            <a:ext cx="6657413" cy="4002694"/>
          </a:xfrm>
          <a:prstGeom prst="rect">
            <a:avLst/>
          </a:prstGeom>
        </p:spPr>
        <p:txBody>
          <a:bodyPr lIns="0" tIns="0" rIns="0" bIns="0" rtlCol="0" anchor="t">
            <a:spAutoFit/>
          </a:bodyPr>
          <a:lstStyle/>
          <a:p>
            <a:pPr>
              <a:lnSpc>
                <a:spcPts val="3554"/>
              </a:lnSpc>
              <a:spcBef>
                <a:spcPct val="0"/>
              </a:spcBef>
            </a:pPr>
            <a:r>
              <a:rPr lang="en-US" sz="2538">
                <a:solidFill>
                  <a:srgbClr val="1C1D15"/>
                </a:solidFill>
                <a:latin typeface="Open Sauce"/>
              </a:rPr>
              <a:t>İş planı yapmak.</a:t>
            </a:r>
          </a:p>
          <a:p>
            <a:pPr>
              <a:lnSpc>
                <a:spcPts val="3554"/>
              </a:lnSpc>
              <a:spcBef>
                <a:spcPct val="0"/>
              </a:spcBef>
            </a:pPr>
            <a:r>
              <a:rPr lang="en-US" sz="2538">
                <a:solidFill>
                  <a:srgbClr val="1C1D15"/>
                </a:solidFill>
                <a:latin typeface="Open Sauce"/>
              </a:rPr>
              <a:t> Çekim için ön hazırlık yapmak.</a:t>
            </a:r>
          </a:p>
          <a:p>
            <a:pPr>
              <a:lnSpc>
                <a:spcPts val="3554"/>
              </a:lnSpc>
              <a:spcBef>
                <a:spcPct val="0"/>
              </a:spcBef>
            </a:pPr>
            <a:r>
              <a:rPr lang="en-US" sz="2538">
                <a:solidFill>
                  <a:srgbClr val="1C1D15"/>
                </a:solidFill>
                <a:latin typeface="Open Sauce"/>
              </a:rPr>
              <a:t> Aktüel çekim yapmak.</a:t>
            </a:r>
          </a:p>
          <a:p>
            <a:pPr>
              <a:lnSpc>
                <a:spcPts val="3554"/>
              </a:lnSpc>
              <a:spcBef>
                <a:spcPct val="0"/>
              </a:spcBef>
            </a:pPr>
            <a:r>
              <a:rPr lang="en-US" sz="2538">
                <a:solidFill>
                  <a:srgbClr val="1C1D15"/>
                </a:solidFill>
                <a:latin typeface="Open Sauce"/>
              </a:rPr>
              <a:t> Stüdyo çekimi yapmak.</a:t>
            </a:r>
          </a:p>
          <a:p>
            <a:pPr>
              <a:lnSpc>
                <a:spcPts val="3554"/>
              </a:lnSpc>
              <a:spcBef>
                <a:spcPct val="0"/>
              </a:spcBef>
            </a:pPr>
            <a:r>
              <a:rPr lang="en-US" sz="2538">
                <a:solidFill>
                  <a:srgbClr val="1C1D15"/>
                </a:solidFill>
                <a:latin typeface="Open Sauce"/>
              </a:rPr>
              <a:t> Haber çekimi yapmak.</a:t>
            </a:r>
          </a:p>
          <a:p>
            <a:pPr>
              <a:lnSpc>
                <a:spcPts val="3554"/>
              </a:lnSpc>
              <a:spcBef>
                <a:spcPct val="0"/>
              </a:spcBef>
            </a:pPr>
            <a:r>
              <a:rPr lang="en-US" sz="2538">
                <a:solidFill>
                  <a:srgbClr val="1C1D15"/>
                </a:solidFill>
                <a:latin typeface="Open Sauce"/>
              </a:rPr>
              <a:t> Çekim sonrası işlemlerin yapılıp  yapılmadığını kontrol etmek.</a:t>
            </a:r>
          </a:p>
          <a:p>
            <a:pPr>
              <a:lnSpc>
                <a:spcPts val="3554"/>
              </a:lnSpc>
              <a:spcBef>
                <a:spcPct val="0"/>
              </a:spcBef>
            </a:pPr>
            <a:r>
              <a:rPr lang="en-US" sz="2538">
                <a:solidFill>
                  <a:srgbClr val="1C1D15"/>
                </a:solidFill>
                <a:latin typeface="Open Sauce"/>
              </a:rPr>
              <a:t> Mesleki gelişime ilişkin faaliyetleri yürütmek</a:t>
            </a:r>
          </a:p>
        </p:txBody>
      </p:sp>
      <p:grpSp>
        <p:nvGrpSpPr>
          <p:cNvPr id="22" name="Group 22"/>
          <p:cNvGrpSpPr/>
          <p:nvPr/>
        </p:nvGrpSpPr>
        <p:grpSpPr>
          <a:xfrm>
            <a:off x="10249512" y="2051932"/>
            <a:ext cx="4420671" cy="855649"/>
            <a:chOff x="0" y="0"/>
            <a:chExt cx="5894228" cy="1140865"/>
          </a:xfrm>
        </p:grpSpPr>
        <p:grpSp>
          <p:nvGrpSpPr>
            <p:cNvPr id="23" name="Group 23"/>
            <p:cNvGrpSpPr/>
            <p:nvPr/>
          </p:nvGrpSpPr>
          <p:grpSpPr>
            <a:xfrm>
              <a:off x="0" y="0"/>
              <a:ext cx="5894228" cy="1140865"/>
              <a:chOff x="0" y="0"/>
              <a:chExt cx="5613186" cy="1086468"/>
            </a:xfrm>
          </p:grpSpPr>
          <p:sp>
            <p:nvSpPr>
              <p:cNvPr id="24" name="Freeform 24"/>
              <p:cNvSpPr/>
              <p:nvPr/>
            </p:nvSpPr>
            <p:spPr>
              <a:xfrm>
                <a:off x="0" y="0"/>
                <a:ext cx="5613186" cy="1086468"/>
              </a:xfrm>
              <a:custGeom>
                <a:avLst/>
                <a:gdLst/>
                <a:ahLst/>
                <a:cxnLst/>
                <a:rect l="l" t="t" r="r" b="b"/>
                <a:pathLst>
                  <a:path w="5613186" h="1086468">
                    <a:moveTo>
                      <a:pt x="0" y="0"/>
                    </a:moveTo>
                    <a:lnTo>
                      <a:pt x="5613186" y="0"/>
                    </a:lnTo>
                    <a:lnTo>
                      <a:pt x="5613186" y="1086468"/>
                    </a:lnTo>
                    <a:lnTo>
                      <a:pt x="0" y="1086468"/>
                    </a:lnTo>
                    <a:close/>
                  </a:path>
                </a:pathLst>
              </a:custGeom>
              <a:solidFill>
                <a:srgbClr val="FFD159">
                  <a:alpha val="80000"/>
                </a:srgbClr>
              </a:solidFill>
            </p:spPr>
            <p:txBody>
              <a:bodyPr/>
              <a:lstStyle/>
              <a:p>
                <a:endParaRPr lang="tr-TR"/>
              </a:p>
            </p:txBody>
          </p:sp>
          <p:sp>
            <p:nvSpPr>
              <p:cNvPr id="25" name="TextBox 25"/>
              <p:cNvSpPr txBox="1"/>
              <p:nvPr/>
            </p:nvSpPr>
            <p:spPr>
              <a:xfrm>
                <a:off x="0" y="-38100"/>
                <a:ext cx="5613186" cy="1124568"/>
              </a:xfrm>
              <a:prstGeom prst="rect">
                <a:avLst/>
              </a:prstGeom>
            </p:spPr>
            <p:txBody>
              <a:bodyPr lIns="50800" tIns="50800" rIns="50800" bIns="50800" rtlCol="0" anchor="ctr"/>
              <a:lstStyle/>
              <a:p>
                <a:pPr algn="ctr">
                  <a:lnSpc>
                    <a:spcPts val="2659"/>
                  </a:lnSpc>
                </a:pPr>
                <a:endParaRPr/>
              </a:p>
            </p:txBody>
          </p:sp>
        </p:grpSp>
        <p:sp>
          <p:nvSpPr>
            <p:cNvPr id="26" name="Freeform 26"/>
            <p:cNvSpPr/>
            <p:nvPr/>
          </p:nvSpPr>
          <p:spPr>
            <a:xfrm>
              <a:off x="113392" y="231334"/>
              <a:ext cx="509055" cy="484065"/>
            </a:xfrm>
            <a:custGeom>
              <a:avLst/>
              <a:gdLst/>
              <a:ahLst/>
              <a:cxnLst/>
              <a:rect l="l" t="t" r="r" b="b"/>
              <a:pathLst>
                <a:path w="509055" h="484065">
                  <a:moveTo>
                    <a:pt x="0" y="0"/>
                  </a:moveTo>
                  <a:lnTo>
                    <a:pt x="509056" y="0"/>
                  </a:lnTo>
                  <a:lnTo>
                    <a:pt x="509056" y="484066"/>
                  </a:lnTo>
                  <a:lnTo>
                    <a:pt x="0" y="48406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tr-TR"/>
            </a:p>
          </p:txBody>
        </p:sp>
        <p:sp>
          <p:nvSpPr>
            <p:cNvPr id="27" name="TextBox 27"/>
            <p:cNvSpPr txBox="1"/>
            <p:nvPr/>
          </p:nvSpPr>
          <p:spPr>
            <a:xfrm>
              <a:off x="819487" y="118190"/>
              <a:ext cx="5019819" cy="961634"/>
            </a:xfrm>
            <a:prstGeom prst="rect">
              <a:avLst/>
            </a:prstGeom>
          </p:spPr>
          <p:txBody>
            <a:bodyPr lIns="0" tIns="0" rIns="0" bIns="0" rtlCol="0" anchor="t">
              <a:spAutoFit/>
            </a:bodyPr>
            <a:lstStyle/>
            <a:p>
              <a:pPr marL="0" lvl="0" indent="0" algn="l">
                <a:lnSpc>
                  <a:spcPts val="2745"/>
                </a:lnSpc>
                <a:spcBef>
                  <a:spcPct val="0"/>
                </a:spcBef>
              </a:pPr>
              <a:r>
                <a:rPr lang="en-US" sz="2802">
                  <a:solidFill>
                    <a:srgbClr val="1C1D15"/>
                  </a:solidFill>
                  <a:latin typeface="Open Sauce Bold"/>
                </a:rPr>
                <a:t>Teknik Yapım Yayın Elemanı</a:t>
              </a:r>
            </a:p>
          </p:txBody>
        </p:sp>
      </p:grpSp>
      <p:sp>
        <p:nvSpPr>
          <p:cNvPr id="28" name="TextBox 28"/>
          <p:cNvSpPr txBox="1"/>
          <p:nvPr/>
        </p:nvSpPr>
        <p:spPr>
          <a:xfrm>
            <a:off x="9766985" y="4040151"/>
            <a:ext cx="6221419" cy="2659669"/>
          </a:xfrm>
          <a:prstGeom prst="rect">
            <a:avLst/>
          </a:prstGeom>
        </p:spPr>
        <p:txBody>
          <a:bodyPr lIns="0" tIns="0" rIns="0" bIns="0" rtlCol="0" anchor="t">
            <a:spAutoFit/>
          </a:bodyPr>
          <a:lstStyle/>
          <a:p>
            <a:pPr marL="0" lvl="0" indent="0" algn="l">
              <a:lnSpc>
                <a:spcPts val="3554"/>
              </a:lnSpc>
              <a:spcBef>
                <a:spcPct val="0"/>
              </a:spcBef>
            </a:pPr>
            <a:r>
              <a:rPr lang="en-US" sz="2538" u="none" strike="noStrike">
                <a:solidFill>
                  <a:srgbClr val="1C1D15"/>
                </a:solidFill>
                <a:latin typeface="Open Sauce"/>
              </a:rPr>
              <a:t>radyo-televizyon ve prodüksiyon kuruluşları ile organizasyonlarda kurgu yapan, ses ve ışık cihazlarını kullanan, yönetmenin talimatlarına göre teknik işleri yürütme yeterliklerini kazanmış kişidir</a:t>
            </a:r>
          </a:p>
        </p:txBody>
      </p:sp>
      <p:grpSp>
        <p:nvGrpSpPr>
          <p:cNvPr id="29" name="Group 29"/>
          <p:cNvGrpSpPr/>
          <p:nvPr/>
        </p:nvGrpSpPr>
        <p:grpSpPr>
          <a:xfrm>
            <a:off x="2761153" y="7974827"/>
            <a:ext cx="4516740" cy="855649"/>
            <a:chOff x="0" y="0"/>
            <a:chExt cx="6022321" cy="1140865"/>
          </a:xfrm>
        </p:grpSpPr>
        <p:grpSp>
          <p:nvGrpSpPr>
            <p:cNvPr id="30" name="Group 30"/>
            <p:cNvGrpSpPr/>
            <p:nvPr/>
          </p:nvGrpSpPr>
          <p:grpSpPr>
            <a:xfrm>
              <a:off x="0" y="0"/>
              <a:ext cx="5894228" cy="1140865"/>
              <a:chOff x="0" y="0"/>
              <a:chExt cx="5613186" cy="1086468"/>
            </a:xfrm>
          </p:grpSpPr>
          <p:sp>
            <p:nvSpPr>
              <p:cNvPr id="31" name="Freeform 31"/>
              <p:cNvSpPr/>
              <p:nvPr/>
            </p:nvSpPr>
            <p:spPr>
              <a:xfrm>
                <a:off x="0" y="0"/>
                <a:ext cx="5613186" cy="1086468"/>
              </a:xfrm>
              <a:custGeom>
                <a:avLst/>
                <a:gdLst/>
                <a:ahLst/>
                <a:cxnLst/>
                <a:rect l="l" t="t" r="r" b="b"/>
                <a:pathLst>
                  <a:path w="5613186" h="1086468">
                    <a:moveTo>
                      <a:pt x="0" y="0"/>
                    </a:moveTo>
                    <a:lnTo>
                      <a:pt x="5613186" y="0"/>
                    </a:lnTo>
                    <a:lnTo>
                      <a:pt x="5613186" y="1086468"/>
                    </a:lnTo>
                    <a:lnTo>
                      <a:pt x="0" y="1086468"/>
                    </a:lnTo>
                    <a:close/>
                  </a:path>
                </a:pathLst>
              </a:custGeom>
              <a:solidFill>
                <a:srgbClr val="FFD159">
                  <a:alpha val="80000"/>
                </a:srgbClr>
              </a:solidFill>
            </p:spPr>
            <p:txBody>
              <a:bodyPr/>
              <a:lstStyle/>
              <a:p>
                <a:endParaRPr lang="tr-TR"/>
              </a:p>
            </p:txBody>
          </p:sp>
          <p:sp>
            <p:nvSpPr>
              <p:cNvPr id="32" name="TextBox 32"/>
              <p:cNvSpPr txBox="1"/>
              <p:nvPr/>
            </p:nvSpPr>
            <p:spPr>
              <a:xfrm>
                <a:off x="0" y="-38100"/>
                <a:ext cx="5613186" cy="1124568"/>
              </a:xfrm>
              <a:prstGeom prst="rect">
                <a:avLst/>
              </a:prstGeom>
            </p:spPr>
            <p:txBody>
              <a:bodyPr lIns="50800" tIns="50800" rIns="50800" bIns="50800" rtlCol="0" anchor="ctr"/>
              <a:lstStyle/>
              <a:p>
                <a:pPr algn="ctr">
                  <a:lnSpc>
                    <a:spcPts val="2659"/>
                  </a:lnSpc>
                </a:pPr>
                <a:endParaRPr/>
              </a:p>
            </p:txBody>
          </p:sp>
        </p:grpSp>
        <p:sp>
          <p:nvSpPr>
            <p:cNvPr id="33" name="Freeform 33"/>
            <p:cNvSpPr/>
            <p:nvPr/>
          </p:nvSpPr>
          <p:spPr>
            <a:xfrm>
              <a:off x="258073" y="389174"/>
              <a:ext cx="509055" cy="484065"/>
            </a:xfrm>
            <a:custGeom>
              <a:avLst/>
              <a:gdLst/>
              <a:ahLst/>
              <a:cxnLst/>
              <a:rect l="l" t="t" r="r" b="b"/>
              <a:pathLst>
                <a:path w="509055" h="484065">
                  <a:moveTo>
                    <a:pt x="0" y="0"/>
                  </a:moveTo>
                  <a:lnTo>
                    <a:pt x="509055" y="0"/>
                  </a:lnTo>
                  <a:lnTo>
                    <a:pt x="509055" y="484065"/>
                  </a:lnTo>
                  <a:lnTo>
                    <a:pt x="0" y="48406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tr-TR"/>
            </a:p>
          </p:txBody>
        </p:sp>
        <p:sp>
          <p:nvSpPr>
            <p:cNvPr id="34" name="TextBox 34"/>
            <p:cNvSpPr txBox="1"/>
            <p:nvPr/>
          </p:nvSpPr>
          <p:spPr>
            <a:xfrm>
              <a:off x="976598" y="179231"/>
              <a:ext cx="5045722" cy="961634"/>
            </a:xfrm>
            <a:prstGeom prst="rect">
              <a:avLst/>
            </a:prstGeom>
          </p:spPr>
          <p:txBody>
            <a:bodyPr lIns="0" tIns="0" rIns="0" bIns="0" rtlCol="0" anchor="t">
              <a:spAutoFit/>
            </a:bodyPr>
            <a:lstStyle/>
            <a:p>
              <a:pPr marL="0" lvl="0" indent="0" algn="l">
                <a:lnSpc>
                  <a:spcPts val="2745"/>
                </a:lnSpc>
                <a:spcBef>
                  <a:spcPct val="0"/>
                </a:spcBef>
              </a:pPr>
              <a:r>
                <a:rPr lang="en-US" sz="2802" u="none" strike="noStrike">
                  <a:solidFill>
                    <a:srgbClr val="1C1D15"/>
                  </a:solidFill>
                  <a:latin typeface="Open Sauce Bold"/>
                </a:rPr>
                <a:t>Radyo-Televizyon Programcılığı</a:t>
              </a:r>
            </a:p>
          </p:txBody>
        </p:sp>
      </p:grpSp>
      <p:grpSp>
        <p:nvGrpSpPr>
          <p:cNvPr id="35" name="Group 35"/>
          <p:cNvGrpSpPr/>
          <p:nvPr/>
        </p:nvGrpSpPr>
        <p:grpSpPr>
          <a:xfrm>
            <a:off x="7469649" y="9164577"/>
            <a:ext cx="4591988" cy="855649"/>
            <a:chOff x="0" y="0"/>
            <a:chExt cx="6122651" cy="1140865"/>
          </a:xfrm>
        </p:grpSpPr>
        <p:grpSp>
          <p:nvGrpSpPr>
            <p:cNvPr id="36" name="Group 36"/>
            <p:cNvGrpSpPr/>
            <p:nvPr/>
          </p:nvGrpSpPr>
          <p:grpSpPr>
            <a:xfrm>
              <a:off x="0" y="0"/>
              <a:ext cx="5880331" cy="1140865"/>
              <a:chOff x="0" y="0"/>
              <a:chExt cx="5599951" cy="1086468"/>
            </a:xfrm>
          </p:grpSpPr>
          <p:sp>
            <p:nvSpPr>
              <p:cNvPr id="37" name="Freeform 37"/>
              <p:cNvSpPr/>
              <p:nvPr/>
            </p:nvSpPr>
            <p:spPr>
              <a:xfrm>
                <a:off x="0" y="0"/>
                <a:ext cx="5599951" cy="1086468"/>
              </a:xfrm>
              <a:custGeom>
                <a:avLst/>
                <a:gdLst/>
                <a:ahLst/>
                <a:cxnLst/>
                <a:rect l="l" t="t" r="r" b="b"/>
                <a:pathLst>
                  <a:path w="5599951" h="1086468">
                    <a:moveTo>
                      <a:pt x="0" y="0"/>
                    </a:moveTo>
                    <a:lnTo>
                      <a:pt x="5599951" y="0"/>
                    </a:lnTo>
                    <a:lnTo>
                      <a:pt x="5599951" y="1086468"/>
                    </a:lnTo>
                    <a:lnTo>
                      <a:pt x="0" y="1086468"/>
                    </a:lnTo>
                    <a:close/>
                  </a:path>
                </a:pathLst>
              </a:custGeom>
              <a:solidFill>
                <a:srgbClr val="FFD159">
                  <a:alpha val="80000"/>
                </a:srgbClr>
              </a:solidFill>
            </p:spPr>
            <p:txBody>
              <a:bodyPr/>
              <a:lstStyle/>
              <a:p>
                <a:endParaRPr lang="tr-TR"/>
              </a:p>
            </p:txBody>
          </p:sp>
          <p:sp>
            <p:nvSpPr>
              <p:cNvPr id="38" name="TextBox 38"/>
              <p:cNvSpPr txBox="1"/>
              <p:nvPr/>
            </p:nvSpPr>
            <p:spPr>
              <a:xfrm>
                <a:off x="0" y="-38100"/>
                <a:ext cx="5599951" cy="1124568"/>
              </a:xfrm>
              <a:prstGeom prst="rect">
                <a:avLst/>
              </a:prstGeom>
            </p:spPr>
            <p:txBody>
              <a:bodyPr lIns="50800" tIns="50800" rIns="50800" bIns="50800" rtlCol="0" anchor="ctr"/>
              <a:lstStyle/>
              <a:p>
                <a:pPr algn="ctr">
                  <a:lnSpc>
                    <a:spcPts val="2659"/>
                  </a:lnSpc>
                </a:pPr>
                <a:endParaRPr/>
              </a:p>
            </p:txBody>
          </p:sp>
        </p:grpSp>
        <p:sp>
          <p:nvSpPr>
            <p:cNvPr id="39" name="Freeform 39"/>
            <p:cNvSpPr/>
            <p:nvPr/>
          </p:nvSpPr>
          <p:spPr>
            <a:xfrm>
              <a:off x="127084" y="365865"/>
              <a:ext cx="509055" cy="484065"/>
            </a:xfrm>
            <a:custGeom>
              <a:avLst/>
              <a:gdLst/>
              <a:ahLst/>
              <a:cxnLst/>
              <a:rect l="l" t="t" r="r" b="b"/>
              <a:pathLst>
                <a:path w="509055" h="484065">
                  <a:moveTo>
                    <a:pt x="0" y="0"/>
                  </a:moveTo>
                  <a:lnTo>
                    <a:pt x="509056" y="0"/>
                  </a:lnTo>
                  <a:lnTo>
                    <a:pt x="509056" y="484066"/>
                  </a:lnTo>
                  <a:lnTo>
                    <a:pt x="0" y="48406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tr-TR"/>
            </a:p>
          </p:txBody>
        </p:sp>
        <p:sp>
          <p:nvSpPr>
            <p:cNvPr id="40" name="TextBox 40"/>
            <p:cNvSpPr txBox="1"/>
            <p:nvPr/>
          </p:nvSpPr>
          <p:spPr>
            <a:xfrm>
              <a:off x="860512" y="245418"/>
              <a:ext cx="5262140" cy="504434"/>
            </a:xfrm>
            <a:prstGeom prst="rect">
              <a:avLst/>
            </a:prstGeom>
          </p:spPr>
          <p:txBody>
            <a:bodyPr lIns="0" tIns="0" rIns="0" bIns="0" rtlCol="0" anchor="t">
              <a:spAutoFit/>
            </a:bodyPr>
            <a:lstStyle/>
            <a:p>
              <a:pPr marL="0" lvl="0" indent="0" algn="l">
                <a:lnSpc>
                  <a:spcPts val="2745"/>
                </a:lnSpc>
                <a:spcBef>
                  <a:spcPct val="0"/>
                </a:spcBef>
              </a:pPr>
              <a:r>
                <a:rPr lang="en-US" sz="2802" u="none" strike="noStrike">
                  <a:solidFill>
                    <a:srgbClr val="1C1D15"/>
                  </a:solidFill>
                  <a:latin typeface="Open Sauce Bold"/>
                </a:rPr>
                <a:t>Grafik-Animasyon</a:t>
              </a: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8000">
            <a:off x="3968613" y="-4018398"/>
            <a:ext cx="10350774" cy="18323797"/>
          </a:xfrm>
          <a:custGeom>
            <a:avLst/>
            <a:gdLst/>
            <a:ahLst/>
            <a:cxnLst/>
            <a:rect l="l" t="t" r="r" b="b"/>
            <a:pathLst>
              <a:path w="10350774" h="18323797">
                <a:moveTo>
                  <a:pt x="10286937" y="0"/>
                </a:moveTo>
                <a:lnTo>
                  <a:pt x="10350774" y="18287888"/>
                </a:lnTo>
                <a:lnTo>
                  <a:pt x="63837" y="18323796"/>
                </a:lnTo>
                <a:lnTo>
                  <a:pt x="0" y="35908"/>
                </a:lnTo>
                <a:lnTo>
                  <a:pt x="10286937" y="0"/>
                </a:lnTo>
                <a:close/>
              </a:path>
            </a:pathLst>
          </a:custGeom>
          <a:blipFill>
            <a:blip r:embed="rId2"/>
            <a:stretch>
              <a:fillRect l="-20946" t="-48" r="-20494" b="-372"/>
            </a:stretch>
          </a:blipFill>
        </p:spPr>
        <p:txBody>
          <a:bodyPr/>
          <a:lstStyle/>
          <a:p>
            <a:endParaRPr lang="tr-TR"/>
          </a:p>
        </p:txBody>
      </p:sp>
      <p:grpSp>
        <p:nvGrpSpPr>
          <p:cNvPr id="3" name="Group 3"/>
          <p:cNvGrpSpPr/>
          <p:nvPr/>
        </p:nvGrpSpPr>
        <p:grpSpPr>
          <a:xfrm>
            <a:off x="583416" y="2230268"/>
            <a:ext cx="984038" cy="999598"/>
            <a:chOff x="0" y="0"/>
            <a:chExt cx="846253" cy="859634"/>
          </a:xfrm>
        </p:grpSpPr>
        <p:sp>
          <p:nvSpPr>
            <p:cNvPr id="4" name="Freeform 4"/>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5" name="TextBox 5"/>
            <p:cNvSpPr txBox="1"/>
            <p:nvPr/>
          </p:nvSpPr>
          <p:spPr>
            <a:xfrm>
              <a:off x="79336" y="42491"/>
              <a:ext cx="687581" cy="736553"/>
            </a:xfrm>
            <a:prstGeom prst="rect">
              <a:avLst/>
            </a:prstGeom>
          </p:spPr>
          <p:txBody>
            <a:bodyPr lIns="50800" tIns="50800" rIns="50800" bIns="50800" rtlCol="0" anchor="ctr"/>
            <a:lstStyle/>
            <a:p>
              <a:pPr algn="ctr">
                <a:lnSpc>
                  <a:spcPts val="2799"/>
                </a:lnSpc>
              </a:pPr>
              <a:endParaRPr/>
            </a:p>
          </p:txBody>
        </p:sp>
      </p:grpSp>
      <p:grpSp>
        <p:nvGrpSpPr>
          <p:cNvPr id="6" name="Group 6"/>
          <p:cNvGrpSpPr/>
          <p:nvPr/>
        </p:nvGrpSpPr>
        <p:grpSpPr>
          <a:xfrm>
            <a:off x="583416" y="3665258"/>
            <a:ext cx="984038" cy="999598"/>
            <a:chOff x="0" y="0"/>
            <a:chExt cx="846253" cy="859634"/>
          </a:xfrm>
        </p:grpSpPr>
        <p:sp>
          <p:nvSpPr>
            <p:cNvPr id="7" name="Freeform 7"/>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8" name="TextBox 8"/>
            <p:cNvSpPr txBox="1"/>
            <p:nvPr/>
          </p:nvSpPr>
          <p:spPr>
            <a:xfrm>
              <a:off x="79336" y="42491"/>
              <a:ext cx="687581" cy="736553"/>
            </a:xfrm>
            <a:prstGeom prst="rect">
              <a:avLst/>
            </a:prstGeom>
          </p:spPr>
          <p:txBody>
            <a:bodyPr lIns="50800" tIns="50800" rIns="50800" bIns="50800" rtlCol="0" anchor="ctr"/>
            <a:lstStyle/>
            <a:p>
              <a:pPr algn="ctr">
                <a:lnSpc>
                  <a:spcPts val="2799"/>
                </a:lnSpc>
              </a:pPr>
              <a:endParaRPr/>
            </a:p>
          </p:txBody>
        </p:sp>
      </p:grpSp>
      <p:grpSp>
        <p:nvGrpSpPr>
          <p:cNvPr id="9" name="Group 9"/>
          <p:cNvGrpSpPr/>
          <p:nvPr/>
        </p:nvGrpSpPr>
        <p:grpSpPr>
          <a:xfrm>
            <a:off x="583416" y="5100249"/>
            <a:ext cx="984038" cy="999598"/>
            <a:chOff x="0" y="0"/>
            <a:chExt cx="846253" cy="859634"/>
          </a:xfrm>
        </p:grpSpPr>
        <p:sp>
          <p:nvSpPr>
            <p:cNvPr id="10" name="Freeform 10"/>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11" name="TextBox 11"/>
            <p:cNvSpPr txBox="1"/>
            <p:nvPr/>
          </p:nvSpPr>
          <p:spPr>
            <a:xfrm>
              <a:off x="79336" y="42491"/>
              <a:ext cx="687581" cy="736553"/>
            </a:xfrm>
            <a:prstGeom prst="rect">
              <a:avLst/>
            </a:prstGeom>
          </p:spPr>
          <p:txBody>
            <a:bodyPr lIns="50800" tIns="50800" rIns="50800" bIns="50800" rtlCol="0" anchor="ctr"/>
            <a:lstStyle/>
            <a:p>
              <a:pPr algn="ctr">
                <a:lnSpc>
                  <a:spcPts val="2799"/>
                </a:lnSpc>
              </a:pPr>
              <a:endParaRPr/>
            </a:p>
          </p:txBody>
        </p:sp>
      </p:grpSp>
      <p:grpSp>
        <p:nvGrpSpPr>
          <p:cNvPr id="12" name="Group 12"/>
          <p:cNvGrpSpPr/>
          <p:nvPr/>
        </p:nvGrpSpPr>
        <p:grpSpPr>
          <a:xfrm>
            <a:off x="583416" y="6535239"/>
            <a:ext cx="984038" cy="999598"/>
            <a:chOff x="0" y="0"/>
            <a:chExt cx="846253" cy="859634"/>
          </a:xfrm>
        </p:grpSpPr>
        <p:sp>
          <p:nvSpPr>
            <p:cNvPr id="13" name="Freeform 13"/>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14" name="TextBox 14"/>
            <p:cNvSpPr txBox="1"/>
            <p:nvPr/>
          </p:nvSpPr>
          <p:spPr>
            <a:xfrm>
              <a:off x="79336" y="42491"/>
              <a:ext cx="687581" cy="736553"/>
            </a:xfrm>
            <a:prstGeom prst="rect">
              <a:avLst/>
            </a:prstGeom>
          </p:spPr>
          <p:txBody>
            <a:bodyPr lIns="50800" tIns="50800" rIns="50800" bIns="50800" rtlCol="0" anchor="ctr"/>
            <a:lstStyle/>
            <a:p>
              <a:pPr algn="ctr">
                <a:lnSpc>
                  <a:spcPts val="2799"/>
                </a:lnSpc>
              </a:pPr>
              <a:endParaRPr/>
            </a:p>
          </p:txBody>
        </p:sp>
      </p:grpSp>
      <p:sp>
        <p:nvSpPr>
          <p:cNvPr id="15" name="Freeform 15"/>
          <p:cNvSpPr/>
          <p:nvPr/>
        </p:nvSpPr>
        <p:spPr>
          <a:xfrm>
            <a:off x="16063324" y="433208"/>
            <a:ext cx="1640226" cy="1797060"/>
          </a:xfrm>
          <a:custGeom>
            <a:avLst/>
            <a:gdLst/>
            <a:ahLst/>
            <a:cxnLst/>
            <a:rect l="l" t="t" r="r" b="b"/>
            <a:pathLst>
              <a:path w="1640226" h="1797060">
                <a:moveTo>
                  <a:pt x="0" y="0"/>
                </a:moveTo>
                <a:lnTo>
                  <a:pt x="1640226" y="0"/>
                </a:lnTo>
                <a:lnTo>
                  <a:pt x="1640226" y="1797060"/>
                </a:lnTo>
                <a:lnTo>
                  <a:pt x="0" y="1797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tr-TR"/>
          </a:p>
        </p:txBody>
      </p:sp>
      <p:sp>
        <p:nvSpPr>
          <p:cNvPr id="16" name="Freeform 16"/>
          <p:cNvSpPr/>
          <p:nvPr/>
        </p:nvSpPr>
        <p:spPr>
          <a:xfrm rot="4016787" flipH="1">
            <a:off x="-601228" y="-1740024"/>
            <a:ext cx="2827990" cy="4114800"/>
          </a:xfrm>
          <a:custGeom>
            <a:avLst/>
            <a:gdLst/>
            <a:ahLst/>
            <a:cxnLst/>
            <a:rect l="l" t="t" r="r" b="b"/>
            <a:pathLst>
              <a:path w="2827990" h="4114800">
                <a:moveTo>
                  <a:pt x="2827990" y="0"/>
                </a:moveTo>
                <a:lnTo>
                  <a:pt x="0" y="0"/>
                </a:lnTo>
                <a:lnTo>
                  <a:pt x="0" y="4114800"/>
                </a:lnTo>
                <a:lnTo>
                  <a:pt x="2827990" y="4114800"/>
                </a:lnTo>
                <a:lnTo>
                  <a:pt x="282799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tr-TR"/>
          </a:p>
        </p:txBody>
      </p:sp>
      <p:sp>
        <p:nvSpPr>
          <p:cNvPr id="17" name="Freeform 17"/>
          <p:cNvSpPr/>
          <p:nvPr/>
        </p:nvSpPr>
        <p:spPr>
          <a:xfrm rot="-745987">
            <a:off x="14384488" y="8121501"/>
            <a:ext cx="7320682" cy="4033030"/>
          </a:xfrm>
          <a:custGeom>
            <a:avLst/>
            <a:gdLst/>
            <a:ahLst/>
            <a:cxnLst/>
            <a:rect l="l" t="t" r="r" b="b"/>
            <a:pathLst>
              <a:path w="7320682" h="4033030">
                <a:moveTo>
                  <a:pt x="0" y="0"/>
                </a:moveTo>
                <a:lnTo>
                  <a:pt x="7320682" y="0"/>
                </a:lnTo>
                <a:lnTo>
                  <a:pt x="7320682" y="4033030"/>
                </a:lnTo>
                <a:lnTo>
                  <a:pt x="0" y="40330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tr-TR"/>
          </a:p>
        </p:txBody>
      </p:sp>
      <p:grpSp>
        <p:nvGrpSpPr>
          <p:cNvPr id="18" name="Group 18"/>
          <p:cNvGrpSpPr/>
          <p:nvPr/>
        </p:nvGrpSpPr>
        <p:grpSpPr>
          <a:xfrm>
            <a:off x="583416" y="7975745"/>
            <a:ext cx="984038" cy="999598"/>
            <a:chOff x="0" y="0"/>
            <a:chExt cx="846253" cy="859634"/>
          </a:xfrm>
        </p:grpSpPr>
        <p:sp>
          <p:nvSpPr>
            <p:cNvPr id="19" name="Freeform 19"/>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20" name="TextBox 20"/>
            <p:cNvSpPr txBox="1"/>
            <p:nvPr/>
          </p:nvSpPr>
          <p:spPr>
            <a:xfrm>
              <a:off x="79336" y="42491"/>
              <a:ext cx="687581" cy="736553"/>
            </a:xfrm>
            <a:prstGeom prst="rect">
              <a:avLst/>
            </a:prstGeom>
          </p:spPr>
          <p:txBody>
            <a:bodyPr lIns="50800" tIns="50800" rIns="50800" bIns="50800" rtlCol="0" anchor="ctr"/>
            <a:lstStyle/>
            <a:p>
              <a:pPr algn="ctr">
                <a:lnSpc>
                  <a:spcPts val="2799"/>
                </a:lnSpc>
              </a:pPr>
              <a:endParaRPr/>
            </a:p>
          </p:txBody>
        </p:sp>
      </p:grpSp>
      <p:sp>
        <p:nvSpPr>
          <p:cNvPr id="22" name="TextBox 22"/>
          <p:cNvSpPr txBox="1"/>
          <p:nvPr/>
        </p:nvSpPr>
        <p:spPr>
          <a:xfrm>
            <a:off x="1709708" y="2291024"/>
            <a:ext cx="10251351" cy="1099820"/>
          </a:xfrm>
          <a:prstGeom prst="rect">
            <a:avLst/>
          </a:prstGeom>
        </p:spPr>
        <p:txBody>
          <a:bodyPr lIns="0" tIns="0" rIns="0" bIns="0" rtlCol="0" anchor="t">
            <a:spAutoFit/>
          </a:bodyPr>
          <a:lstStyle/>
          <a:p>
            <a:pPr>
              <a:lnSpc>
                <a:spcPts val="4480"/>
              </a:lnSpc>
            </a:pPr>
            <a:r>
              <a:rPr lang="en-US" sz="3200">
                <a:solidFill>
                  <a:srgbClr val="1C1D15"/>
                </a:solidFill>
                <a:latin typeface="Open Sauce Medium"/>
              </a:rPr>
              <a:t>Televizyon programı yapım ve </a:t>
            </a:r>
          </a:p>
          <a:p>
            <a:pPr marL="0" lvl="0" indent="0" algn="l">
              <a:lnSpc>
                <a:spcPts val="4480"/>
              </a:lnSpc>
              <a:spcBef>
                <a:spcPct val="0"/>
              </a:spcBef>
            </a:pPr>
            <a:r>
              <a:rPr lang="en-US" sz="3200">
                <a:solidFill>
                  <a:srgbClr val="1C1D15"/>
                </a:solidFill>
                <a:latin typeface="Open Sauce Medium"/>
              </a:rPr>
              <a:t> basın-yayın sektörü</a:t>
            </a:r>
          </a:p>
        </p:txBody>
      </p:sp>
      <p:sp>
        <p:nvSpPr>
          <p:cNvPr id="23" name="TextBox 23"/>
          <p:cNvSpPr txBox="1"/>
          <p:nvPr/>
        </p:nvSpPr>
        <p:spPr>
          <a:xfrm>
            <a:off x="1709708" y="3800418"/>
            <a:ext cx="10492751" cy="537844"/>
          </a:xfrm>
          <a:prstGeom prst="rect">
            <a:avLst/>
          </a:prstGeom>
        </p:spPr>
        <p:txBody>
          <a:bodyPr lIns="0" tIns="0" rIns="0" bIns="0" rtlCol="0" anchor="t">
            <a:spAutoFit/>
          </a:bodyPr>
          <a:lstStyle/>
          <a:p>
            <a:pPr marL="0" lvl="0" indent="0" algn="l">
              <a:lnSpc>
                <a:spcPts val="4480"/>
              </a:lnSpc>
              <a:spcBef>
                <a:spcPct val="0"/>
              </a:spcBef>
            </a:pPr>
            <a:r>
              <a:rPr lang="en-US" sz="3200">
                <a:solidFill>
                  <a:srgbClr val="1C1D15"/>
                </a:solidFill>
                <a:latin typeface="Open Sauce Medium"/>
              </a:rPr>
              <a:t>Kamu ve özel televizyon kanalları</a:t>
            </a:r>
          </a:p>
        </p:txBody>
      </p:sp>
      <p:sp>
        <p:nvSpPr>
          <p:cNvPr id="24" name="TextBox 24"/>
          <p:cNvSpPr txBox="1"/>
          <p:nvPr/>
        </p:nvSpPr>
        <p:spPr>
          <a:xfrm>
            <a:off x="1709708" y="5086350"/>
            <a:ext cx="10492751" cy="537844"/>
          </a:xfrm>
          <a:prstGeom prst="rect">
            <a:avLst/>
          </a:prstGeom>
        </p:spPr>
        <p:txBody>
          <a:bodyPr lIns="0" tIns="0" rIns="0" bIns="0" rtlCol="0" anchor="t">
            <a:spAutoFit/>
          </a:bodyPr>
          <a:lstStyle/>
          <a:p>
            <a:pPr marL="0" lvl="0" indent="0" algn="l">
              <a:lnSpc>
                <a:spcPts val="4480"/>
              </a:lnSpc>
              <a:spcBef>
                <a:spcPct val="0"/>
              </a:spcBef>
            </a:pPr>
            <a:r>
              <a:rPr lang="en-US" sz="3200">
                <a:solidFill>
                  <a:srgbClr val="1C1D15"/>
                </a:solidFill>
                <a:latin typeface="Open Sauce Medium"/>
              </a:rPr>
              <a:t>Sinema sektörüne ait film stüdyoları</a:t>
            </a:r>
          </a:p>
        </p:txBody>
      </p:sp>
      <p:sp>
        <p:nvSpPr>
          <p:cNvPr id="25" name="TextBox 25"/>
          <p:cNvSpPr txBox="1"/>
          <p:nvPr/>
        </p:nvSpPr>
        <p:spPr>
          <a:xfrm>
            <a:off x="1777878" y="6723957"/>
            <a:ext cx="10686967" cy="537844"/>
          </a:xfrm>
          <a:prstGeom prst="rect">
            <a:avLst/>
          </a:prstGeom>
        </p:spPr>
        <p:txBody>
          <a:bodyPr lIns="0" tIns="0" rIns="0" bIns="0" rtlCol="0" anchor="t">
            <a:spAutoFit/>
          </a:bodyPr>
          <a:lstStyle/>
          <a:p>
            <a:pPr marL="0" lvl="0" indent="0" algn="l">
              <a:lnSpc>
                <a:spcPts val="4480"/>
              </a:lnSpc>
              <a:spcBef>
                <a:spcPct val="0"/>
              </a:spcBef>
            </a:pPr>
            <a:r>
              <a:rPr lang="en-US" sz="3200">
                <a:solidFill>
                  <a:srgbClr val="1C1D15"/>
                </a:solidFill>
                <a:latin typeface="Open Sauce Medium"/>
              </a:rPr>
              <a:t>Video kuruluşları</a:t>
            </a:r>
          </a:p>
        </p:txBody>
      </p:sp>
      <p:sp>
        <p:nvSpPr>
          <p:cNvPr id="26" name="TextBox 26"/>
          <p:cNvSpPr txBox="1"/>
          <p:nvPr/>
        </p:nvSpPr>
        <p:spPr>
          <a:xfrm>
            <a:off x="2649261" y="639730"/>
            <a:ext cx="9815584" cy="680085"/>
          </a:xfrm>
          <a:prstGeom prst="rect">
            <a:avLst/>
          </a:prstGeom>
        </p:spPr>
        <p:txBody>
          <a:bodyPr lIns="0" tIns="0" rIns="0" bIns="0" rtlCol="0" anchor="t">
            <a:spAutoFit/>
          </a:bodyPr>
          <a:lstStyle/>
          <a:p>
            <a:pPr>
              <a:lnSpc>
                <a:spcPts val="5279"/>
              </a:lnSpc>
            </a:pPr>
            <a:r>
              <a:rPr lang="en-US" sz="4799" spc="-86">
                <a:solidFill>
                  <a:srgbClr val="1C1D15"/>
                </a:solidFill>
                <a:latin typeface="Fraunces Semi-Bold"/>
              </a:rPr>
              <a:t>ÇALIŞMA ALANLARI</a:t>
            </a:r>
          </a:p>
        </p:txBody>
      </p:sp>
      <p:sp>
        <p:nvSpPr>
          <p:cNvPr id="27" name="TextBox 27"/>
          <p:cNvSpPr txBox="1"/>
          <p:nvPr/>
        </p:nvSpPr>
        <p:spPr>
          <a:xfrm>
            <a:off x="1777878" y="8233351"/>
            <a:ext cx="8540904" cy="537844"/>
          </a:xfrm>
          <a:prstGeom prst="rect">
            <a:avLst/>
          </a:prstGeom>
        </p:spPr>
        <p:txBody>
          <a:bodyPr lIns="0" tIns="0" rIns="0" bIns="0" rtlCol="0" anchor="t">
            <a:spAutoFit/>
          </a:bodyPr>
          <a:lstStyle/>
          <a:p>
            <a:pPr marL="0" lvl="0" indent="0" algn="l">
              <a:lnSpc>
                <a:spcPts val="4480"/>
              </a:lnSpc>
              <a:spcBef>
                <a:spcPct val="0"/>
              </a:spcBef>
            </a:pPr>
            <a:r>
              <a:rPr lang="en-US" sz="3200">
                <a:solidFill>
                  <a:srgbClr val="1C1D15"/>
                </a:solidFill>
                <a:latin typeface="Open Sauce Medium"/>
              </a:rPr>
              <a:t>Reklâmcılık sektörü</a:t>
            </a:r>
          </a:p>
        </p:txBody>
      </p:sp>
      <p:grpSp>
        <p:nvGrpSpPr>
          <p:cNvPr id="28" name="Group 13"/>
          <p:cNvGrpSpPr/>
          <p:nvPr/>
        </p:nvGrpSpPr>
        <p:grpSpPr>
          <a:xfrm>
            <a:off x="17473222" y="9467924"/>
            <a:ext cx="543705" cy="552303"/>
            <a:chOff x="0" y="0"/>
            <a:chExt cx="846253" cy="859634"/>
          </a:xfrm>
        </p:grpSpPr>
        <p:sp>
          <p:nvSpPr>
            <p:cNvPr id="29" name="Freeform 14"/>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30" name="TextBox 15"/>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31" name="TextBox 22"/>
          <p:cNvSpPr txBox="1"/>
          <p:nvPr/>
        </p:nvSpPr>
        <p:spPr>
          <a:xfrm rot="26173">
            <a:off x="17529070" y="9629287"/>
            <a:ext cx="442535" cy="307777"/>
          </a:xfrm>
          <a:prstGeom prst="rect">
            <a:avLst/>
          </a:prstGeom>
        </p:spPr>
        <p:txBody>
          <a:bodyPr lIns="0" tIns="0" rIns="0" bIns="0" rtlCol="0" anchor="t">
            <a:spAutoFit/>
          </a:bodyPr>
          <a:lstStyle/>
          <a:p>
            <a:pPr algn="ctr">
              <a:lnSpc>
                <a:spcPts val="2355"/>
              </a:lnSpc>
            </a:pPr>
            <a:r>
              <a:rPr lang="tr-TR" sz="2403" dirty="0">
                <a:solidFill>
                  <a:srgbClr val="1C1D15"/>
                </a:solidFill>
                <a:latin typeface="Source Serif Pro Bold"/>
              </a:rPr>
              <a:t>46</a:t>
            </a:r>
            <a:endParaRPr lang="en-US" sz="2403" dirty="0">
              <a:solidFill>
                <a:srgbClr val="1C1D15"/>
              </a:solidFill>
              <a:latin typeface="Source Serif Pro Bold"/>
            </a:endParaRPr>
          </a:p>
        </p:txBody>
      </p:sp>
      <p:pic>
        <p:nvPicPr>
          <p:cNvPr id="35" name="Resim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44200" y="988838"/>
            <a:ext cx="6431624" cy="4823718"/>
          </a:xfrm>
          <a:prstGeom prst="rect">
            <a:avLst/>
          </a:prstGeom>
        </p:spPr>
      </p:pic>
      <p:pic>
        <p:nvPicPr>
          <p:cNvPr id="32" name="Resim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26409" y="4927724"/>
            <a:ext cx="6575483" cy="5011021"/>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8000">
            <a:off x="3968613" y="-4018398"/>
            <a:ext cx="10350774" cy="18323797"/>
          </a:xfrm>
          <a:custGeom>
            <a:avLst/>
            <a:gdLst/>
            <a:ahLst/>
            <a:cxnLst/>
            <a:rect l="l" t="t" r="r" b="b"/>
            <a:pathLst>
              <a:path w="10350774" h="18323797">
                <a:moveTo>
                  <a:pt x="10286937" y="0"/>
                </a:moveTo>
                <a:lnTo>
                  <a:pt x="10350774" y="18287888"/>
                </a:lnTo>
                <a:lnTo>
                  <a:pt x="63837" y="18323796"/>
                </a:lnTo>
                <a:lnTo>
                  <a:pt x="0" y="35908"/>
                </a:lnTo>
                <a:lnTo>
                  <a:pt x="10286937" y="0"/>
                </a:lnTo>
                <a:close/>
              </a:path>
            </a:pathLst>
          </a:custGeom>
          <a:blipFill>
            <a:blip r:embed="rId2"/>
            <a:stretch>
              <a:fillRect l="-20946" t="-48" r="-20494" b="-372"/>
            </a:stretch>
          </a:blipFill>
        </p:spPr>
        <p:txBody>
          <a:bodyPr/>
          <a:lstStyle/>
          <a:p>
            <a:endParaRPr lang="tr-TR"/>
          </a:p>
        </p:txBody>
      </p:sp>
      <p:grpSp>
        <p:nvGrpSpPr>
          <p:cNvPr id="3" name="Group 3"/>
          <p:cNvGrpSpPr/>
          <p:nvPr/>
        </p:nvGrpSpPr>
        <p:grpSpPr>
          <a:xfrm>
            <a:off x="1655979" y="2742571"/>
            <a:ext cx="4514725" cy="1123797"/>
            <a:chOff x="0" y="0"/>
            <a:chExt cx="5732612" cy="1426951"/>
          </a:xfrm>
        </p:grpSpPr>
        <p:sp>
          <p:nvSpPr>
            <p:cNvPr id="4" name="Freeform 4"/>
            <p:cNvSpPr/>
            <p:nvPr/>
          </p:nvSpPr>
          <p:spPr>
            <a:xfrm>
              <a:off x="0" y="0"/>
              <a:ext cx="5732612" cy="1426951"/>
            </a:xfrm>
            <a:custGeom>
              <a:avLst/>
              <a:gdLst/>
              <a:ahLst/>
              <a:cxnLst/>
              <a:rect l="l" t="t" r="r" b="b"/>
              <a:pathLst>
                <a:path w="5732612" h="1426951">
                  <a:moveTo>
                    <a:pt x="0" y="0"/>
                  </a:moveTo>
                  <a:lnTo>
                    <a:pt x="5732612" y="0"/>
                  </a:lnTo>
                  <a:lnTo>
                    <a:pt x="5732612" y="1426951"/>
                  </a:lnTo>
                  <a:lnTo>
                    <a:pt x="0" y="1426951"/>
                  </a:lnTo>
                  <a:close/>
                </a:path>
              </a:pathLst>
            </a:custGeom>
            <a:solidFill>
              <a:srgbClr val="C29DD1">
                <a:alpha val="80000"/>
              </a:srgbClr>
            </a:solidFill>
          </p:spPr>
          <p:txBody>
            <a:bodyPr/>
            <a:lstStyle/>
            <a:p>
              <a:endParaRPr lang="tr-TR"/>
            </a:p>
          </p:txBody>
        </p:sp>
        <p:sp>
          <p:nvSpPr>
            <p:cNvPr id="5" name="TextBox 5"/>
            <p:cNvSpPr txBox="1"/>
            <p:nvPr/>
          </p:nvSpPr>
          <p:spPr>
            <a:xfrm>
              <a:off x="0" y="-38100"/>
              <a:ext cx="5732612" cy="1465051"/>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583203" y="2547554"/>
            <a:ext cx="4125398" cy="1318814"/>
            <a:chOff x="0" y="0"/>
            <a:chExt cx="5238260" cy="1674575"/>
          </a:xfrm>
        </p:grpSpPr>
        <p:sp>
          <p:nvSpPr>
            <p:cNvPr id="7" name="Freeform 7"/>
            <p:cNvSpPr/>
            <p:nvPr/>
          </p:nvSpPr>
          <p:spPr>
            <a:xfrm>
              <a:off x="0" y="0"/>
              <a:ext cx="5238260" cy="1674575"/>
            </a:xfrm>
            <a:custGeom>
              <a:avLst/>
              <a:gdLst/>
              <a:ahLst/>
              <a:cxnLst/>
              <a:rect l="l" t="t" r="r" b="b"/>
              <a:pathLst>
                <a:path w="5238260" h="1674575">
                  <a:moveTo>
                    <a:pt x="0" y="0"/>
                  </a:moveTo>
                  <a:lnTo>
                    <a:pt x="5238260" y="0"/>
                  </a:lnTo>
                  <a:lnTo>
                    <a:pt x="5238260" y="1674575"/>
                  </a:lnTo>
                  <a:lnTo>
                    <a:pt x="0" y="1674575"/>
                  </a:lnTo>
                  <a:close/>
                </a:path>
              </a:pathLst>
            </a:custGeom>
            <a:solidFill>
              <a:srgbClr val="C29DD1">
                <a:alpha val="80000"/>
              </a:srgbClr>
            </a:solidFill>
          </p:spPr>
          <p:txBody>
            <a:bodyPr/>
            <a:lstStyle/>
            <a:p>
              <a:endParaRPr lang="tr-TR"/>
            </a:p>
          </p:txBody>
        </p:sp>
        <p:sp>
          <p:nvSpPr>
            <p:cNvPr id="8" name="TextBox 8"/>
            <p:cNvSpPr txBox="1"/>
            <p:nvPr/>
          </p:nvSpPr>
          <p:spPr>
            <a:xfrm>
              <a:off x="0" y="-38100"/>
              <a:ext cx="5238260" cy="171267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28700" y="4140161"/>
            <a:ext cx="7043046" cy="4902556"/>
            <a:chOff x="0" y="0"/>
            <a:chExt cx="4021919" cy="2799596"/>
          </a:xfrm>
        </p:grpSpPr>
        <p:sp>
          <p:nvSpPr>
            <p:cNvPr id="10" name="Freeform 10"/>
            <p:cNvSpPr/>
            <p:nvPr/>
          </p:nvSpPr>
          <p:spPr>
            <a:xfrm>
              <a:off x="-2540" y="-5080"/>
              <a:ext cx="4032079" cy="2808486"/>
            </a:xfrm>
            <a:custGeom>
              <a:avLst/>
              <a:gdLst/>
              <a:ahLst/>
              <a:cxnLst/>
              <a:rect l="l" t="t" r="r" b="b"/>
              <a:pathLst>
                <a:path w="4032079" h="2808486">
                  <a:moveTo>
                    <a:pt x="3998511" y="15761"/>
                  </a:moveTo>
                  <a:lnTo>
                    <a:pt x="3984672" y="15761"/>
                  </a:lnTo>
                  <a:cubicBezTo>
                    <a:pt x="3655999" y="15761"/>
                    <a:pt x="3327326" y="18134"/>
                    <a:pt x="3000383" y="20508"/>
                  </a:cubicBezTo>
                  <a:cubicBezTo>
                    <a:pt x="2417421" y="25255"/>
                    <a:pt x="1832729" y="32376"/>
                    <a:pt x="1249767" y="33563"/>
                  </a:cubicBezTo>
                  <a:cubicBezTo>
                    <a:pt x="1023156" y="33563"/>
                    <a:pt x="796545" y="25255"/>
                    <a:pt x="569933" y="15761"/>
                  </a:cubicBezTo>
                  <a:cubicBezTo>
                    <a:pt x="383109" y="7454"/>
                    <a:pt x="192824" y="0"/>
                    <a:pt x="6000" y="9827"/>
                  </a:cubicBezTo>
                  <a:cubicBezTo>
                    <a:pt x="7730" y="197337"/>
                    <a:pt x="9459" y="384847"/>
                    <a:pt x="12919" y="571170"/>
                  </a:cubicBezTo>
                  <a:cubicBezTo>
                    <a:pt x="18109" y="987727"/>
                    <a:pt x="26758" y="1404285"/>
                    <a:pt x="21568" y="1820842"/>
                  </a:cubicBezTo>
                  <a:cubicBezTo>
                    <a:pt x="19839" y="2027340"/>
                    <a:pt x="7730" y="2233839"/>
                    <a:pt x="2540" y="2440337"/>
                  </a:cubicBezTo>
                  <a:cubicBezTo>
                    <a:pt x="0" y="2551893"/>
                    <a:pt x="12919" y="2663450"/>
                    <a:pt x="23298" y="2773820"/>
                  </a:cubicBezTo>
                  <a:cubicBezTo>
                    <a:pt x="104602" y="2769073"/>
                    <a:pt x="187635" y="2772633"/>
                    <a:pt x="267208" y="2777380"/>
                  </a:cubicBezTo>
                  <a:cubicBezTo>
                    <a:pt x="390028" y="2784501"/>
                    <a:pt x="511118" y="2792808"/>
                    <a:pt x="633938" y="2796369"/>
                  </a:cubicBezTo>
                  <a:cubicBezTo>
                    <a:pt x="1201331" y="2808486"/>
                    <a:pt x="1770454" y="2801116"/>
                    <a:pt x="2337847" y="2791622"/>
                  </a:cubicBezTo>
                  <a:cubicBezTo>
                    <a:pt x="2896592" y="2780940"/>
                    <a:pt x="3457065" y="2769073"/>
                    <a:pt x="4017539" y="2767886"/>
                  </a:cubicBezTo>
                  <a:cubicBezTo>
                    <a:pt x="4007160" y="2611232"/>
                    <a:pt x="3995051" y="2454578"/>
                    <a:pt x="3988132" y="2296737"/>
                  </a:cubicBezTo>
                  <a:cubicBezTo>
                    <a:pt x="3970833" y="1901542"/>
                    <a:pt x="3995051" y="1507534"/>
                    <a:pt x="4010620" y="1112338"/>
                  </a:cubicBezTo>
                  <a:cubicBezTo>
                    <a:pt x="4025729" y="747999"/>
                    <a:pt x="4032079" y="381287"/>
                    <a:pt x="3998511" y="15761"/>
                  </a:cubicBezTo>
                  <a:close/>
                </a:path>
              </a:pathLst>
            </a:custGeom>
            <a:solidFill>
              <a:srgbClr val="FFD159">
                <a:alpha val="80000"/>
              </a:srgbClr>
            </a:solidFill>
            <a:ln w="12700">
              <a:solidFill>
                <a:srgbClr val="000000"/>
              </a:solidFill>
            </a:ln>
          </p:spPr>
          <p:txBody>
            <a:bodyPr/>
            <a:lstStyle/>
            <a:p>
              <a:endParaRPr lang="tr-TR"/>
            </a:p>
          </p:txBody>
        </p:sp>
      </p:grpSp>
      <p:grpSp>
        <p:nvGrpSpPr>
          <p:cNvPr id="11" name="Group 11"/>
          <p:cNvGrpSpPr/>
          <p:nvPr/>
        </p:nvGrpSpPr>
        <p:grpSpPr>
          <a:xfrm rot="-10800000">
            <a:off x="9532108" y="4010174"/>
            <a:ext cx="7145236" cy="4893979"/>
            <a:chOff x="0" y="0"/>
            <a:chExt cx="4080274" cy="2794697"/>
          </a:xfrm>
        </p:grpSpPr>
        <p:sp>
          <p:nvSpPr>
            <p:cNvPr id="12" name="Freeform 12"/>
            <p:cNvSpPr/>
            <p:nvPr/>
          </p:nvSpPr>
          <p:spPr>
            <a:xfrm>
              <a:off x="-2540" y="-5080"/>
              <a:ext cx="4090434" cy="2803587"/>
            </a:xfrm>
            <a:custGeom>
              <a:avLst/>
              <a:gdLst/>
              <a:ahLst/>
              <a:cxnLst/>
              <a:rect l="l" t="t" r="r" b="b"/>
              <a:pathLst>
                <a:path w="4090434" h="2803587">
                  <a:moveTo>
                    <a:pt x="4056489" y="15742"/>
                  </a:moveTo>
                  <a:lnTo>
                    <a:pt x="4042450" y="15742"/>
                  </a:lnTo>
                  <a:cubicBezTo>
                    <a:pt x="3709008" y="15742"/>
                    <a:pt x="3375566" y="18112"/>
                    <a:pt x="3043880" y="20481"/>
                  </a:cubicBezTo>
                  <a:cubicBezTo>
                    <a:pt x="2452459" y="25220"/>
                    <a:pt x="1859284" y="32328"/>
                    <a:pt x="1267864" y="33513"/>
                  </a:cubicBezTo>
                  <a:cubicBezTo>
                    <a:pt x="1037964" y="33513"/>
                    <a:pt x="808065" y="25220"/>
                    <a:pt x="578166" y="15742"/>
                  </a:cubicBezTo>
                  <a:cubicBezTo>
                    <a:pt x="388630" y="7449"/>
                    <a:pt x="195585" y="0"/>
                    <a:pt x="6050" y="9819"/>
                  </a:cubicBezTo>
                  <a:cubicBezTo>
                    <a:pt x="7805" y="197001"/>
                    <a:pt x="9560" y="384183"/>
                    <a:pt x="13070" y="570180"/>
                  </a:cubicBezTo>
                  <a:cubicBezTo>
                    <a:pt x="18335" y="986008"/>
                    <a:pt x="27109" y="1401836"/>
                    <a:pt x="21845" y="1817665"/>
                  </a:cubicBezTo>
                  <a:cubicBezTo>
                    <a:pt x="20090" y="2023802"/>
                    <a:pt x="7805" y="2229939"/>
                    <a:pt x="2540" y="2436076"/>
                  </a:cubicBezTo>
                  <a:cubicBezTo>
                    <a:pt x="0" y="2547437"/>
                    <a:pt x="13070" y="2658799"/>
                    <a:pt x="23599" y="2768975"/>
                  </a:cubicBezTo>
                  <a:cubicBezTo>
                    <a:pt x="106082" y="2764237"/>
                    <a:pt x="190320" y="2767791"/>
                    <a:pt x="271048" y="2772529"/>
                  </a:cubicBezTo>
                  <a:cubicBezTo>
                    <a:pt x="395650" y="2779638"/>
                    <a:pt x="518497" y="2787930"/>
                    <a:pt x="643099" y="2791485"/>
                  </a:cubicBezTo>
                  <a:cubicBezTo>
                    <a:pt x="1218725" y="2803587"/>
                    <a:pt x="1796106" y="2796223"/>
                    <a:pt x="2371731" y="2786746"/>
                  </a:cubicBezTo>
                  <a:cubicBezTo>
                    <a:pt x="2938582" y="2776084"/>
                    <a:pt x="3507188" y="2764237"/>
                    <a:pt x="4075794" y="2763052"/>
                  </a:cubicBezTo>
                  <a:cubicBezTo>
                    <a:pt x="4065264" y="2606672"/>
                    <a:pt x="4052980" y="2450292"/>
                    <a:pt x="4045960" y="2292728"/>
                  </a:cubicBezTo>
                  <a:cubicBezTo>
                    <a:pt x="4028410" y="1898224"/>
                    <a:pt x="4052980" y="1504905"/>
                    <a:pt x="4068774" y="1110401"/>
                  </a:cubicBezTo>
                  <a:cubicBezTo>
                    <a:pt x="4084084" y="746700"/>
                    <a:pt x="4090434" y="380629"/>
                    <a:pt x="4056489" y="15742"/>
                  </a:cubicBezTo>
                  <a:close/>
                </a:path>
              </a:pathLst>
            </a:custGeom>
            <a:solidFill>
              <a:srgbClr val="FFD159">
                <a:alpha val="80000"/>
              </a:srgbClr>
            </a:solidFill>
            <a:ln w="12700" cap="sq">
              <a:solidFill>
                <a:srgbClr val="000000"/>
              </a:solidFill>
              <a:prstDash val="solid"/>
              <a:miter/>
            </a:ln>
          </p:spPr>
          <p:txBody>
            <a:bodyPr/>
            <a:lstStyle/>
            <a:p>
              <a:endParaRPr lang="tr-TR"/>
            </a:p>
          </p:txBody>
        </p:sp>
      </p:grpSp>
      <p:grpSp>
        <p:nvGrpSpPr>
          <p:cNvPr id="13" name="Group 13"/>
          <p:cNvGrpSpPr/>
          <p:nvPr/>
        </p:nvGrpSpPr>
        <p:grpSpPr>
          <a:xfrm>
            <a:off x="17473222" y="9467924"/>
            <a:ext cx="543705" cy="552303"/>
            <a:chOff x="0" y="0"/>
            <a:chExt cx="846253" cy="859634"/>
          </a:xfrm>
        </p:grpSpPr>
        <p:sp>
          <p:nvSpPr>
            <p:cNvPr id="14" name="Freeform 14"/>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15" name="TextBox 15"/>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rot="-10800000">
            <a:off x="16147318" y="955603"/>
            <a:ext cx="943909" cy="1084953"/>
          </a:xfrm>
          <a:custGeom>
            <a:avLst/>
            <a:gdLst/>
            <a:ahLst/>
            <a:cxnLst/>
            <a:rect l="l" t="t" r="r" b="b"/>
            <a:pathLst>
              <a:path w="943909" h="1084953">
                <a:moveTo>
                  <a:pt x="0" y="0"/>
                </a:moveTo>
                <a:lnTo>
                  <a:pt x="943910" y="0"/>
                </a:lnTo>
                <a:lnTo>
                  <a:pt x="943910" y="1084953"/>
                </a:lnTo>
                <a:lnTo>
                  <a:pt x="0" y="108495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tr-TR"/>
          </a:p>
        </p:txBody>
      </p:sp>
      <p:sp>
        <p:nvSpPr>
          <p:cNvPr id="17" name="Freeform 17"/>
          <p:cNvSpPr/>
          <p:nvPr/>
        </p:nvSpPr>
        <p:spPr>
          <a:xfrm rot="5400000">
            <a:off x="-1332489" y="-1124978"/>
            <a:ext cx="2914822" cy="2914822"/>
          </a:xfrm>
          <a:custGeom>
            <a:avLst/>
            <a:gdLst/>
            <a:ahLst/>
            <a:cxnLst/>
            <a:rect l="l" t="t" r="r" b="b"/>
            <a:pathLst>
              <a:path w="2914822" h="2914822">
                <a:moveTo>
                  <a:pt x="0" y="0"/>
                </a:moveTo>
                <a:lnTo>
                  <a:pt x="2914822" y="0"/>
                </a:lnTo>
                <a:lnTo>
                  <a:pt x="2914822" y="2914823"/>
                </a:lnTo>
                <a:lnTo>
                  <a:pt x="0" y="291482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txBody>
          <a:bodyPr/>
          <a:lstStyle/>
          <a:p>
            <a:endParaRPr lang="tr-TR"/>
          </a:p>
        </p:txBody>
      </p:sp>
      <p:sp>
        <p:nvSpPr>
          <p:cNvPr id="18" name="Freeform 18"/>
          <p:cNvSpPr/>
          <p:nvPr/>
        </p:nvSpPr>
        <p:spPr>
          <a:xfrm rot="682346">
            <a:off x="-563680" y="9471740"/>
            <a:ext cx="6166594" cy="4114800"/>
          </a:xfrm>
          <a:custGeom>
            <a:avLst/>
            <a:gdLst/>
            <a:ahLst/>
            <a:cxnLst/>
            <a:rect l="l" t="t" r="r" b="b"/>
            <a:pathLst>
              <a:path w="6166594" h="4114800">
                <a:moveTo>
                  <a:pt x="0" y="0"/>
                </a:moveTo>
                <a:lnTo>
                  <a:pt x="6166594" y="0"/>
                </a:lnTo>
                <a:lnTo>
                  <a:pt x="616659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tr-TR"/>
          </a:p>
        </p:txBody>
      </p:sp>
      <p:sp>
        <p:nvSpPr>
          <p:cNvPr id="19" name="TextBox 19"/>
          <p:cNvSpPr txBox="1"/>
          <p:nvPr/>
        </p:nvSpPr>
        <p:spPr>
          <a:xfrm>
            <a:off x="2102107" y="236960"/>
            <a:ext cx="13736654" cy="2389700"/>
          </a:xfrm>
          <a:prstGeom prst="rect">
            <a:avLst/>
          </a:prstGeom>
        </p:spPr>
        <p:txBody>
          <a:bodyPr lIns="0" tIns="0" rIns="0" bIns="0" rtlCol="0" anchor="t">
            <a:spAutoFit/>
          </a:bodyPr>
          <a:lstStyle/>
          <a:p>
            <a:pPr>
              <a:lnSpc>
                <a:spcPts val="6405"/>
              </a:lnSpc>
            </a:pPr>
            <a:r>
              <a:rPr lang="en-US" sz="5822" spc="-104">
                <a:solidFill>
                  <a:srgbClr val="1C1D15"/>
                </a:solidFill>
                <a:latin typeface="Fraunces Semi-Bold"/>
              </a:rPr>
              <a:t>MEZUNLARIN YERLEŞEBİLECEĞİ YÜKSEKÖĞRETİM PROGRAMLARI ?</a:t>
            </a:r>
          </a:p>
          <a:p>
            <a:pPr marL="0" lvl="0" indent="0" algn="l">
              <a:lnSpc>
                <a:spcPts val="5976"/>
              </a:lnSpc>
              <a:spcBef>
                <a:spcPct val="0"/>
              </a:spcBef>
            </a:pPr>
            <a:endParaRPr lang="en-US" sz="5822" spc="-104">
              <a:solidFill>
                <a:srgbClr val="1C1D15"/>
              </a:solidFill>
              <a:latin typeface="Fraunces Semi-Bold"/>
            </a:endParaRPr>
          </a:p>
        </p:txBody>
      </p:sp>
      <p:sp>
        <p:nvSpPr>
          <p:cNvPr id="20" name="TextBox 20"/>
          <p:cNvSpPr txBox="1"/>
          <p:nvPr/>
        </p:nvSpPr>
        <p:spPr>
          <a:xfrm>
            <a:off x="2102107" y="2910835"/>
            <a:ext cx="3845960" cy="1263325"/>
          </a:xfrm>
          <a:prstGeom prst="rect">
            <a:avLst/>
          </a:prstGeom>
        </p:spPr>
        <p:txBody>
          <a:bodyPr lIns="0" tIns="0" rIns="0" bIns="0" rtlCol="0" anchor="t">
            <a:spAutoFit/>
          </a:bodyPr>
          <a:lstStyle/>
          <a:p>
            <a:pPr>
              <a:lnSpc>
                <a:spcPts val="2549"/>
              </a:lnSpc>
            </a:pPr>
            <a:r>
              <a:rPr lang="en-US" sz="2602">
                <a:solidFill>
                  <a:srgbClr val="1C1D15"/>
                </a:solidFill>
                <a:latin typeface="Open Sauce Bold"/>
              </a:rPr>
              <a:t>ÖNLISANS PROGRAMLARI </a:t>
            </a:r>
          </a:p>
          <a:p>
            <a:pPr>
              <a:lnSpc>
                <a:spcPts val="2549"/>
              </a:lnSpc>
            </a:pPr>
            <a:r>
              <a:rPr lang="en-US" sz="2602">
                <a:solidFill>
                  <a:srgbClr val="1C1D15"/>
                </a:solidFill>
                <a:latin typeface="Open Sauce Bold"/>
              </a:rPr>
              <a:t> (2 YILLIK)</a:t>
            </a:r>
          </a:p>
          <a:p>
            <a:pPr>
              <a:lnSpc>
                <a:spcPts val="2549"/>
              </a:lnSpc>
            </a:pPr>
            <a:endParaRPr lang="en-US" sz="2602">
              <a:solidFill>
                <a:srgbClr val="1C1D15"/>
              </a:solidFill>
              <a:latin typeface="Open Sauce Bold"/>
            </a:endParaRPr>
          </a:p>
        </p:txBody>
      </p:sp>
      <p:sp>
        <p:nvSpPr>
          <p:cNvPr id="21" name="TextBox 21"/>
          <p:cNvSpPr txBox="1"/>
          <p:nvPr/>
        </p:nvSpPr>
        <p:spPr>
          <a:xfrm>
            <a:off x="9914944" y="2788585"/>
            <a:ext cx="3189781" cy="1351576"/>
          </a:xfrm>
          <a:prstGeom prst="rect">
            <a:avLst/>
          </a:prstGeom>
        </p:spPr>
        <p:txBody>
          <a:bodyPr lIns="0" tIns="0" rIns="0" bIns="0" rtlCol="0" anchor="t">
            <a:spAutoFit/>
          </a:bodyPr>
          <a:lstStyle/>
          <a:p>
            <a:pPr>
              <a:lnSpc>
                <a:spcPts val="2638"/>
              </a:lnSpc>
            </a:pPr>
            <a:r>
              <a:rPr lang="en-US" sz="2692">
                <a:solidFill>
                  <a:srgbClr val="1C1D15"/>
                </a:solidFill>
                <a:latin typeface="Open Sauce Bold"/>
              </a:rPr>
              <a:t>LİSANS PROGRAMLARI</a:t>
            </a:r>
          </a:p>
          <a:p>
            <a:pPr>
              <a:lnSpc>
                <a:spcPts val="2638"/>
              </a:lnSpc>
            </a:pPr>
            <a:r>
              <a:rPr lang="en-US" sz="2692">
                <a:solidFill>
                  <a:srgbClr val="1C1D15"/>
                </a:solidFill>
                <a:latin typeface="Open Sauce Bold"/>
              </a:rPr>
              <a:t> (4 YILLIK)</a:t>
            </a:r>
          </a:p>
          <a:p>
            <a:pPr>
              <a:lnSpc>
                <a:spcPts val="2638"/>
              </a:lnSpc>
            </a:pPr>
            <a:endParaRPr lang="en-US" sz="2692">
              <a:solidFill>
                <a:srgbClr val="1C1D15"/>
              </a:solidFill>
              <a:latin typeface="Open Sauce Bold"/>
            </a:endParaRPr>
          </a:p>
        </p:txBody>
      </p:sp>
      <p:sp>
        <p:nvSpPr>
          <p:cNvPr id="22" name="TextBox 22"/>
          <p:cNvSpPr txBox="1"/>
          <p:nvPr/>
        </p:nvSpPr>
        <p:spPr>
          <a:xfrm rot="26173">
            <a:off x="17529070" y="9629287"/>
            <a:ext cx="442535" cy="307777"/>
          </a:xfrm>
          <a:prstGeom prst="rect">
            <a:avLst/>
          </a:prstGeom>
        </p:spPr>
        <p:txBody>
          <a:bodyPr lIns="0" tIns="0" rIns="0" bIns="0" rtlCol="0" anchor="t">
            <a:spAutoFit/>
          </a:bodyPr>
          <a:lstStyle/>
          <a:p>
            <a:pPr algn="ctr">
              <a:lnSpc>
                <a:spcPts val="2355"/>
              </a:lnSpc>
            </a:pPr>
            <a:r>
              <a:rPr lang="tr-TR" sz="2403" dirty="0">
                <a:solidFill>
                  <a:srgbClr val="1C1D15"/>
                </a:solidFill>
                <a:latin typeface="Source Serif Pro Bold"/>
              </a:rPr>
              <a:t>47</a:t>
            </a:r>
            <a:endParaRPr lang="en-US" sz="2403" dirty="0">
              <a:solidFill>
                <a:srgbClr val="1C1D15"/>
              </a:solidFill>
              <a:latin typeface="Source Serif Pro Bold"/>
            </a:endParaRPr>
          </a:p>
        </p:txBody>
      </p:sp>
      <p:sp>
        <p:nvSpPr>
          <p:cNvPr id="23" name="TextBox 23"/>
          <p:cNvSpPr txBox="1"/>
          <p:nvPr/>
        </p:nvSpPr>
        <p:spPr>
          <a:xfrm>
            <a:off x="9914944" y="4502111"/>
            <a:ext cx="7145236" cy="2157438"/>
          </a:xfrm>
          <a:prstGeom prst="rect">
            <a:avLst/>
          </a:prstGeom>
        </p:spPr>
        <p:txBody>
          <a:bodyPr lIns="0" tIns="0" rIns="0" bIns="0" rtlCol="0" anchor="t">
            <a:spAutoFit/>
          </a:bodyPr>
          <a:lstStyle/>
          <a:p>
            <a:pPr marL="518597" lvl="1" indent="-259299" algn="l">
              <a:lnSpc>
                <a:spcPts val="4419"/>
              </a:lnSpc>
              <a:spcBef>
                <a:spcPct val="0"/>
              </a:spcBef>
              <a:buFont typeface="Arial"/>
              <a:buChar char="•"/>
            </a:pPr>
            <a:r>
              <a:rPr lang="en-US" sz="2402" u="none" strike="noStrike">
                <a:solidFill>
                  <a:srgbClr val="1C1D15"/>
                </a:solidFill>
                <a:latin typeface="Open Sauce Bold"/>
              </a:rPr>
              <a:t>Televizyon Yapım ve Yönetim, Fotoğrafçılık, </a:t>
            </a:r>
          </a:p>
          <a:p>
            <a:pPr marL="518597" lvl="1" indent="-259299" algn="l">
              <a:lnSpc>
                <a:spcPts val="4419"/>
              </a:lnSpc>
              <a:spcBef>
                <a:spcPct val="0"/>
              </a:spcBef>
              <a:buFont typeface="Arial"/>
              <a:buChar char="•"/>
            </a:pPr>
            <a:r>
              <a:rPr lang="en-US" sz="2402" u="none" strike="noStrike">
                <a:solidFill>
                  <a:srgbClr val="1C1D15"/>
                </a:solidFill>
                <a:latin typeface="Open Sauce Bold"/>
              </a:rPr>
              <a:t>Fotoğrafçılık ve Kameramanlık,</a:t>
            </a:r>
          </a:p>
          <a:p>
            <a:pPr marL="518597" lvl="1" indent="-259299" algn="l">
              <a:lnSpc>
                <a:spcPts val="4419"/>
              </a:lnSpc>
              <a:spcBef>
                <a:spcPct val="0"/>
              </a:spcBef>
              <a:buFont typeface="Arial"/>
              <a:buChar char="•"/>
            </a:pPr>
            <a:r>
              <a:rPr lang="en-US" sz="2402" u="none" strike="noStrike">
                <a:solidFill>
                  <a:srgbClr val="1C1D15"/>
                </a:solidFill>
                <a:latin typeface="Open Sauce Bold"/>
              </a:rPr>
              <a:t>Sinema</a:t>
            </a:r>
          </a:p>
        </p:txBody>
      </p:sp>
      <p:sp>
        <p:nvSpPr>
          <p:cNvPr id="24" name="TextBox 24"/>
          <p:cNvSpPr txBox="1"/>
          <p:nvPr/>
        </p:nvSpPr>
        <p:spPr>
          <a:xfrm>
            <a:off x="1363454" y="4434001"/>
            <a:ext cx="5900500" cy="2157438"/>
          </a:xfrm>
          <a:prstGeom prst="rect">
            <a:avLst/>
          </a:prstGeom>
        </p:spPr>
        <p:txBody>
          <a:bodyPr lIns="0" tIns="0" rIns="0" bIns="0" rtlCol="0" anchor="t">
            <a:spAutoFit/>
          </a:bodyPr>
          <a:lstStyle/>
          <a:p>
            <a:pPr marL="518597" lvl="1" indent="-259299">
              <a:lnSpc>
                <a:spcPts val="4419"/>
              </a:lnSpc>
              <a:buFont typeface="Arial"/>
              <a:buChar char="•"/>
            </a:pPr>
            <a:r>
              <a:rPr lang="en-US" sz="2402">
                <a:solidFill>
                  <a:srgbClr val="1C1D15"/>
                </a:solidFill>
                <a:latin typeface="Open Sauce Bold"/>
              </a:rPr>
              <a:t>Radyo ve Televizyon Yayıncılığı, </a:t>
            </a:r>
          </a:p>
          <a:p>
            <a:pPr marL="518597" lvl="1" indent="-259299">
              <a:lnSpc>
                <a:spcPts val="4419"/>
              </a:lnSpc>
              <a:buFont typeface="Arial"/>
              <a:buChar char="•"/>
            </a:pPr>
            <a:r>
              <a:rPr lang="en-US" sz="2402">
                <a:solidFill>
                  <a:srgbClr val="1C1D15"/>
                </a:solidFill>
                <a:latin typeface="Open Sauce Bold"/>
              </a:rPr>
              <a:t>Radyo ve Televizyon Programcılığı, </a:t>
            </a:r>
          </a:p>
          <a:p>
            <a:pPr marL="518597" lvl="1" indent="-259299">
              <a:lnSpc>
                <a:spcPts val="4419"/>
              </a:lnSpc>
              <a:buFont typeface="Arial"/>
              <a:buChar char="•"/>
            </a:pPr>
            <a:r>
              <a:rPr lang="en-US" sz="2402">
                <a:solidFill>
                  <a:srgbClr val="1C1D15"/>
                </a:solidFill>
                <a:latin typeface="Open Sauce Bold"/>
              </a:rPr>
              <a:t>Televizyon ve Radyo Programcılığı,</a:t>
            </a:r>
          </a:p>
          <a:p>
            <a:pPr algn="l">
              <a:lnSpc>
                <a:spcPts val="4419"/>
              </a:lnSpc>
              <a:spcBef>
                <a:spcPct val="0"/>
              </a:spcBef>
            </a:pPr>
            <a:endParaRPr lang="en-US" sz="2402">
              <a:solidFill>
                <a:srgbClr val="1C1D15"/>
              </a:solidFill>
              <a:latin typeface="Open Sauce Bo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8000">
            <a:off x="3968613" y="-4018398"/>
            <a:ext cx="10350774" cy="18323797"/>
          </a:xfrm>
          <a:custGeom>
            <a:avLst/>
            <a:gdLst/>
            <a:ahLst/>
            <a:cxnLst/>
            <a:rect l="l" t="t" r="r" b="b"/>
            <a:pathLst>
              <a:path w="10350774" h="18323797">
                <a:moveTo>
                  <a:pt x="10286937" y="0"/>
                </a:moveTo>
                <a:lnTo>
                  <a:pt x="10350774" y="18287888"/>
                </a:lnTo>
                <a:lnTo>
                  <a:pt x="63837" y="18323796"/>
                </a:lnTo>
                <a:lnTo>
                  <a:pt x="0" y="35908"/>
                </a:lnTo>
                <a:lnTo>
                  <a:pt x="10286937" y="0"/>
                </a:lnTo>
                <a:close/>
              </a:path>
            </a:pathLst>
          </a:custGeom>
          <a:blipFill>
            <a:blip r:embed="rId2"/>
            <a:stretch>
              <a:fillRect l="-20946" t="-48" r="-20494" b="-372"/>
            </a:stretch>
          </a:blipFill>
        </p:spPr>
        <p:txBody>
          <a:bodyPr/>
          <a:lstStyle/>
          <a:p>
            <a:endParaRPr lang="tr-TR"/>
          </a:p>
        </p:txBody>
      </p:sp>
      <p:sp>
        <p:nvSpPr>
          <p:cNvPr id="13" name="Freeform 13"/>
          <p:cNvSpPr/>
          <p:nvPr/>
        </p:nvSpPr>
        <p:spPr>
          <a:xfrm rot="-10380834">
            <a:off x="221053" y="210940"/>
            <a:ext cx="2152336" cy="2201878"/>
          </a:xfrm>
          <a:custGeom>
            <a:avLst/>
            <a:gdLst/>
            <a:ahLst/>
            <a:cxnLst/>
            <a:rect l="l" t="t" r="r" b="b"/>
            <a:pathLst>
              <a:path w="2152336" h="2201878">
                <a:moveTo>
                  <a:pt x="0" y="0"/>
                </a:moveTo>
                <a:lnTo>
                  <a:pt x="2152336" y="0"/>
                </a:lnTo>
                <a:lnTo>
                  <a:pt x="2152336" y="2201879"/>
                </a:lnTo>
                <a:lnTo>
                  <a:pt x="0" y="220187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tr-TR"/>
          </a:p>
        </p:txBody>
      </p:sp>
      <p:sp>
        <p:nvSpPr>
          <p:cNvPr id="14" name="TextBox 14"/>
          <p:cNvSpPr txBox="1"/>
          <p:nvPr/>
        </p:nvSpPr>
        <p:spPr>
          <a:xfrm>
            <a:off x="2630351" y="1287242"/>
            <a:ext cx="13118874" cy="654025"/>
          </a:xfrm>
          <a:prstGeom prst="rect">
            <a:avLst/>
          </a:prstGeom>
        </p:spPr>
        <p:txBody>
          <a:bodyPr wrap="square" lIns="0" tIns="0" rIns="0" bIns="0" rtlCol="0" anchor="t">
            <a:spAutoFit/>
          </a:bodyPr>
          <a:lstStyle/>
          <a:p>
            <a:pPr marL="0" lvl="0" indent="0" algn="l">
              <a:lnSpc>
                <a:spcPts val="5060"/>
              </a:lnSpc>
              <a:spcBef>
                <a:spcPct val="0"/>
              </a:spcBef>
            </a:pPr>
            <a:r>
              <a:rPr lang="tr-TR" sz="4600" spc="-82" dirty="0" smtClean="0">
                <a:solidFill>
                  <a:srgbClr val="1C1D15"/>
                </a:solidFill>
                <a:latin typeface="Fraunces Semi-Bold"/>
              </a:rPr>
              <a:t>RADYO TELEVİZYON </a:t>
            </a:r>
            <a:r>
              <a:rPr lang="en-US" sz="4600" spc="-82" dirty="0" smtClean="0">
                <a:solidFill>
                  <a:srgbClr val="1C1D15"/>
                </a:solidFill>
                <a:latin typeface="Fraunces Semi-Bold"/>
              </a:rPr>
              <a:t>ALANI</a:t>
            </a:r>
            <a:r>
              <a:rPr lang="tr-TR" sz="4600" spc="-82" dirty="0" smtClean="0">
                <a:solidFill>
                  <a:srgbClr val="1C1D15"/>
                </a:solidFill>
                <a:latin typeface="Fraunces Semi-Bold"/>
              </a:rPr>
              <a:t> </a:t>
            </a:r>
            <a:r>
              <a:rPr lang="tr-TR" sz="4600" spc="-82" dirty="0">
                <a:solidFill>
                  <a:srgbClr val="1C1D15"/>
                </a:solidFill>
                <a:latin typeface="Fraunces Semi-Bold"/>
              </a:rPr>
              <a:t>ATÖLYESİ</a:t>
            </a:r>
            <a:r>
              <a:rPr lang="en-US" sz="4600" spc="-82" dirty="0">
                <a:solidFill>
                  <a:srgbClr val="1C1D15"/>
                </a:solidFill>
                <a:latin typeface="Fraunces Semi-Bold"/>
              </a:rPr>
              <a:t> </a:t>
            </a:r>
          </a:p>
        </p:txBody>
      </p:sp>
      <p:grpSp>
        <p:nvGrpSpPr>
          <p:cNvPr id="18" name="Group 18"/>
          <p:cNvGrpSpPr/>
          <p:nvPr/>
        </p:nvGrpSpPr>
        <p:grpSpPr>
          <a:xfrm>
            <a:off x="17473222" y="9467924"/>
            <a:ext cx="543705" cy="552303"/>
            <a:chOff x="0" y="0"/>
            <a:chExt cx="846253" cy="859634"/>
          </a:xfrm>
        </p:grpSpPr>
        <p:sp>
          <p:nvSpPr>
            <p:cNvPr id="19" name="Freeform 19"/>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20" name="TextBox 20"/>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rot="26173">
            <a:off x="17529070" y="9621561"/>
            <a:ext cx="442535" cy="323230"/>
          </a:xfrm>
          <a:prstGeom prst="rect">
            <a:avLst/>
          </a:prstGeom>
        </p:spPr>
        <p:txBody>
          <a:bodyPr lIns="0" tIns="0" rIns="0" bIns="0" rtlCol="0" anchor="t">
            <a:spAutoFit/>
          </a:bodyPr>
          <a:lstStyle/>
          <a:p>
            <a:pPr algn="ctr">
              <a:lnSpc>
                <a:spcPts val="2355"/>
              </a:lnSpc>
            </a:pPr>
            <a:r>
              <a:rPr lang="tr-TR" sz="2403" dirty="0">
                <a:solidFill>
                  <a:srgbClr val="1C1D15"/>
                </a:solidFill>
                <a:latin typeface="Source Serif Pro Bold"/>
              </a:rPr>
              <a:t>43</a:t>
            </a:r>
            <a:endParaRPr lang="en-US" sz="2403" dirty="0">
              <a:solidFill>
                <a:srgbClr val="1C1D15"/>
              </a:solidFill>
              <a:latin typeface="Source Serif Pro Bold"/>
            </a:endParaRPr>
          </a:p>
        </p:txBody>
      </p:sp>
      <p:sp>
        <p:nvSpPr>
          <p:cNvPr id="22" name="Freeform 22"/>
          <p:cNvSpPr/>
          <p:nvPr/>
        </p:nvSpPr>
        <p:spPr>
          <a:xfrm rot="-9393037" flipH="1">
            <a:off x="15528325" y="-1366037"/>
            <a:ext cx="6881415" cy="3791034"/>
          </a:xfrm>
          <a:custGeom>
            <a:avLst/>
            <a:gdLst/>
            <a:ahLst/>
            <a:cxnLst/>
            <a:rect l="l" t="t" r="r" b="b"/>
            <a:pathLst>
              <a:path w="6881415" h="3791034">
                <a:moveTo>
                  <a:pt x="6881416" y="0"/>
                </a:moveTo>
                <a:lnTo>
                  <a:pt x="0" y="0"/>
                </a:lnTo>
                <a:lnTo>
                  <a:pt x="0" y="3791034"/>
                </a:lnTo>
                <a:lnTo>
                  <a:pt x="6881416" y="3791034"/>
                </a:lnTo>
                <a:lnTo>
                  <a:pt x="6881416"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txBody>
          <a:bodyPr/>
          <a:lstStyle/>
          <a:p>
            <a:endParaRPr lang="tr-TR"/>
          </a:p>
        </p:txBody>
      </p:sp>
      <p:sp>
        <p:nvSpPr>
          <p:cNvPr id="23" name="Freeform 23"/>
          <p:cNvSpPr/>
          <p:nvPr/>
        </p:nvSpPr>
        <p:spPr>
          <a:xfrm rot="-9053767">
            <a:off x="-2941474" y="8570392"/>
            <a:ext cx="6325643" cy="2134905"/>
          </a:xfrm>
          <a:custGeom>
            <a:avLst/>
            <a:gdLst/>
            <a:ahLst/>
            <a:cxnLst/>
            <a:rect l="l" t="t" r="r" b="b"/>
            <a:pathLst>
              <a:path w="6325643" h="2134905">
                <a:moveTo>
                  <a:pt x="0" y="0"/>
                </a:moveTo>
                <a:lnTo>
                  <a:pt x="6325644" y="0"/>
                </a:lnTo>
                <a:lnTo>
                  <a:pt x="6325644" y="2134905"/>
                </a:lnTo>
                <a:lnTo>
                  <a:pt x="0" y="213490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tr-TR"/>
          </a:p>
        </p:txBody>
      </p:sp>
      <p:pic>
        <p:nvPicPr>
          <p:cNvPr id="4" name="Resim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92594" y="2689251"/>
            <a:ext cx="7641784" cy="5731338"/>
          </a:xfrm>
          <a:prstGeom prst="rect">
            <a:avLst/>
          </a:prstGeom>
        </p:spPr>
      </p:pic>
      <p:pic>
        <p:nvPicPr>
          <p:cNvPr id="16" name="Resim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4564" y="2689251"/>
            <a:ext cx="7787557" cy="5729682"/>
          </a:xfrm>
          <a:prstGeom prst="rect">
            <a:avLst/>
          </a:prstGeom>
        </p:spPr>
      </p:pic>
    </p:spTree>
    <p:extLst>
      <p:ext uri="{BB962C8B-B14F-4D97-AF65-F5344CB8AC3E}">
        <p14:creationId xmlns:p14="http://schemas.microsoft.com/office/powerpoint/2010/main" val="11154867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8000">
            <a:off x="3968613" y="-4018398"/>
            <a:ext cx="10350774" cy="18323797"/>
          </a:xfrm>
          <a:custGeom>
            <a:avLst/>
            <a:gdLst/>
            <a:ahLst/>
            <a:cxnLst/>
            <a:rect l="l" t="t" r="r" b="b"/>
            <a:pathLst>
              <a:path w="10350774" h="18323797">
                <a:moveTo>
                  <a:pt x="10286937" y="0"/>
                </a:moveTo>
                <a:lnTo>
                  <a:pt x="10350774" y="18287888"/>
                </a:lnTo>
                <a:lnTo>
                  <a:pt x="63837" y="18323796"/>
                </a:lnTo>
                <a:lnTo>
                  <a:pt x="0" y="35908"/>
                </a:lnTo>
                <a:lnTo>
                  <a:pt x="10286937" y="0"/>
                </a:lnTo>
                <a:close/>
              </a:path>
            </a:pathLst>
          </a:custGeom>
          <a:blipFill>
            <a:blip r:embed="rId2"/>
            <a:stretch>
              <a:fillRect l="-20946" t="-48" r="-20494" b="-372"/>
            </a:stretch>
          </a:blipFill>
        </p:spPr>
        <p:txBody>
          <a:bodyPr/>
          <a:lstStyle/>
          <a:p>
            <a:endParaRPr lang="tr-TR"/>
          </a:p>
        </p:txBody>
      </p:sp>
      <p:sp>
        <p:nvSpPr>
          <p:cNvPr id="13" name="Freeform 13"/>
          <p:cNvSpPr/>
          <p:nvPr/>
        </p:nvSpPr>
        <p:spPr>
          <a:xfrm rot="-10380834">
            <a:off x="221053" y="210940"/>
            <a:ext cx="2152336" cy="2201878"/>
          </a:xfrm>
          <a:custGeom>
            <a:avLst/>
            <a:gdLst/>
            <a:ahLst/>
            <a:cxnLst/>
            <a:rect l="l" t="t" r="r" b="b"/>
            <a:pathLst>
              <a:path w="2152336" h="2201878">
                <a:moveTo>
                  <a:pt x="0" y="0"/>
                </a:moveTo>
                <a:lnTo>
                  <a:pt x="2152336" y="0"/>
                </a:lnTo>
                <a:lnTo>
                  <a:pt x="2152336" y="2201879"/>
                </a:lnTo>
                <a:lnTo>
                  <a:pt x="0" y="220187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tr-TR"/>
          </a:p>
        </p:txBody>
      </p:sp>
      <p:sp>
        <p:nvSpPr>
          <p:cNvPr id="14" name="TextBox 14"/>
          <p:cNvSpPr txBox="1"/>
          <p:nvPr/>
        </p:nvSpPr>
        <p:spPr>
          <a:xfrm>
            <a:off x="2630351" y="1287242"/>
            <a:ext cx="13118874" cy="654025"/>
          </a:xfrm>
          <a:prstGeom prst="rect">
            <a:avLst/>
          </a:prstGeom>
        </p:spPr>
        <p:txBody>
          <a:bodyPr wrap="square" lIns="0" tIns="0" rIns="0" bIns="0" rtlCol="0" anchor="t">
            <a:spAutoFit/>
          </a:bodyPr>
          <a:lstStyle/>
          <a:p>
            <a:pPr marL="0" lvl="0" indent="0" algn="l">
              <a:lnSpc>
                <a:spcPts val="5060"/>
              </a:lnSpc>
              <a:spcBef>
                <a:spcPct val="0"/>
              </a:spcBef>
            </a:pPr>
            <a:r>
              <a:rPr lang="tr-TR" sz="4600" spc="-82" dirty="0" smtClean="0">
                <a:solidFill>
                  <a:srgbClr val="1C1D15"/>
                </a:solidFill>
                <a:latin typeface="Fraunces Semi-Bold"/>
              </a:rPr>
              <a:t>RADYO TELEVİZYON </a:t>
            </a:r>
            <a:r>
              <a:rPr lang="en-US" sz="4600" spc="-82" dirty="0" smtClean="0">
                <a:solidFill>
                  <a:srgbClr val="1C1D15"/>
                </a:solidFill>
                <a:latin typeface="Fraunces Semi-Bold"/>
              </a:rPr>
              <a:t>ALANI</a:t>
            </a:r>
            <a:r>
              <a:rPr lang="tr-TR" sz="4600" spc="-82" dirty="0" smtClean="0">
                <a:solidFill>
                  <a:srgbClr val="1C1D15"/>
                </a:solidFill>
                <a:latin typeface="Fraunces Semi-Bold"/>
              </a:rPr>
              <a:t> </a:t>
            </a:r>
            <a:r>
              <a:rPr lang="tr-TR" sz="4600" spc="-82" dirty="0">
                <a:solidFill>
                  <a:srgbClr val="1C1D15"/>
                </a:solidFill>
                <a:latin typeface="Fraunces Semi-Bold"/>
              </a:rPr>
              <a:t>ATÖLYESİ</a:t>
            </a:r>
            <a:r>
              <a:rPr lang="en-US" sz="4600" spc="-82" dirty="0">
                <a:solidFill>
                  <a:srgbClr val="1C1D15"/>
                </a:solidFill>
                <a:latin typeface="Fraunces Semi-Bold"/>
              </a:rPr>
              <a:t> </a:t>
            </a:r>
          </a:p>
        </p:txBody>
      </p:sp>
      <p:grpSp>
        <p:nvGrpSpPr>
          <p:cNvPr id="18" name="Group 18"/>
          <p:cNvGrpSpPr/>
          <p:nvPr/>
        </p:nvGrpSpPr>
        <p:grpSpPr>
          <a:xfrm>
            <a:off x="17473222" y="9467924"/>
            <a:ext cx="543705" cy="552303"/>
            <a:chOff x="0" y="0"/>
            <a:chExt cx="846253" cy="859634"/>
          </a:xfrm>
        </p:grpSpPr>
        <p:sp>
          <p:nvSpPr>
            <p:cNvPr id="19" name="Freeform 19"/>
            <p:cNvSpPr/>
            <p:nvPr/>
          </p:nvSpPr>
          <p:spPr>
            <a:xfrm>
              <a:off x="0" y="0"/>
              <a:ext cx="846253" cy="859634"/>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endParaRPr lang="tr-TR"/>
            </a:p>
          </p:txBody>
        </p:sp>
        <p:sp>
          <p:nvSpPr>
            <p:cNvPr id="20" name="TextBox 20"/>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rot="26173">
            <a:off x="17529070" y="9621561"/>
            <a:ext cx="442535" cy="323230"/>
          </a:xfrm>
          <a:prstGeom prst="rect">
            <a:avLst/>
          </a:prstGeom>
        </p:spPr>
        <p:txBody>
          <a:bodyPr lIns="0" tIns="0" rIns="0" bIns="0" rtlCol="0" anchor="t">
            <a:spAutoFit/>
          </a:bodyPr>
          <a:lstStyle/>
          <a:p>
            <a:pPr algn="ctr">
              <a:lnSpc>
                <a:spcPts val="2355"/>
              </a:lnSpc>
            </a:pPr>
            <a:r>
              <a:rPr lang="tr-TR" sz="2403" dirty="0">
                <a:solidFill>
                  <a:srgbClr val="1C1D15"/>
                </a:solidFill>
                <a:latin typeface="Source Serif Pro Bold"/>
              </a:rPr>
              <a:t>43</a:t>
            </a:r>
            <a:endParaRPr lang="en-US" sz="2403" dirty="0">
              <a:solidFill>
                <a:srgbClr val="1C1D15"/>
              </a:solidFill>
              <a:latin typeface="Source Serif Pro Bold"/>
            </a:endParaRPr>
          </a:p>
        </p:txBody>
      </p:sp>
      <p:sp>
        <p:nvSpPr>
          <p:cNvPr id="22" name="Freeform 22"/>
          <p:cNvSpPr/>
          <p:nvPr/>
        </p:nvSpPr>
        <p:spPr>
          <a:xfrm rot="-9393037" flipH="1">
            <a:off x="15528325" y="-1366037"/>
            <a:ext cx="6881415" cy="3791034"/>
          </a:xfrm>
          <a:custGeom>
            <a:avLst/>
            <a:gdLst/>
            <a:ahLst/>
            <a:cxnLst/>
            <a:rect l="l" t="t" r="r" b="b"/>
            <a:pathLst>
              <a:path w="6881415" h="3791034">
                <a:moveTo>
                  <a:pt x="6881416" y="0"/>
                </a:moveTo>
                <a:lnTo>
                  <a:pt x="0" y="0"/>
                </a:lnTo>
                <a:lnTo>
                  <a:pt x="0" y="3791034"/>
                </a:lnTo>
                <a:lnTo>
                  <a:pt x="6881416" y="3791034"/>
                </a:lnTo>
                <a:lnTo>
                  <a:pt x="6881416"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txBody>
          <a:bodyPr/>
          <a:lstStyle/>
          <a:p>
            <a:endParaRPr lang="tr-TR"/>
          </a:p>
        </p:txBody>
      </p:sp>
      <p:sp>
        <p:nvSpPr>
          <p:cNvPr id="23" name="Freeform 23"/>
          <p:cNvSpPr/>
          <p:nvPr/>
        </p:nvSpPr>
        <p:spPr>
          <a:xfrm rot="-9053767">
            <a:off x="-2941474" y="8570392"/>
            <a:ext cx="6325643" cy="2134905"/>
          </a:xfrm>
          <a:custGeom>
            <a:avLst/>
            <a:gdLst/>
            <a:ahLst/>
            <a:cxnLst/>
            <a:rect l="l" t="t" r="r" b="b"/>
            <a:pathLst>
              <a:path w="6325643" h="2134905">
                <a:moveTo>
                  <a:pt x="0" y="0"/>
                </a:moveTo>
                <a:lnTo>
                  <a:pt x="6325644" y="0"/>
                </a:lnTo>
                <a:lnTo>
                  <a:pt x="6325644" y="2134905"/>
                </a:lnTo>
                <a:lnTo>
                  <a:pt x="0" y="213490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tr-TR"/>
          </a:p>
        </p:txBody>
      </p:sp>
      <p:pic>
        <p:nvPicPr>
          <p:cNvPr id="15" name="Resim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71800" y="2368824"/>
            <a:ext cx="5306093" cy="3540543"/>
          </a:xfrm>
          <a:prstGeom prst="rect">
            <a:avLst/>
          </a:prstGeom>
        </p:spPr>
      </p:pic>
      <p:pic>
        <p:nvPicPr>
          <p:cNvPr id="6" name="Resim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57795" y="2497438"/>
            <a:ext cx="4815863" cy="6421150"/>
          </a:xfrm>
          <a:prstGeom prst="rect">
            <a:avLst/>
          </a:prstGeom>
        </p:spPr>
      </p:pic>
      <p:pic>
        <p:nvPicPr>
          <p:cNvPr id="7" name="Resim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71800" y="6044265"/>
            <a:ext cx="5306093" cy="3617447"/>
          </a:xfrm>
          <a:prstGeom prst="rect">
            <a:avLst/>
          </a:prstGeom>
        </p:spPr>
      </p:pic>
    </p:spTree>
    <p:extLst>
      <p:ext uri="{BB962C8B-B14F-4D97-AF65-F5344CB8AC3E}">
        <p14:creationId xmlns:p14="http://schemas.microsoft.com/office/powerpoint/2010/main" val="451943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1ED"/>
        </a:solidFill>
        <a:effectLst/>
      </p:bgPr>
    </p:bg>
    <p:spTree>
      <p:nvGrpSpPr>
        <p:cNvPr id="1" name=""/>
        <p:cNvGrpSpPr/>
        <p:nvPr/>
      </p:nvGrpSpPr>
      <p:grpSpPr>
        <a:xfrm>
          <a:off x="0" y="0"/>
          <a:ext cx="0" cy="0"/>
          <a:chOff x="0" y="0"/>
          <a:chExt cx="0" cy="0"/>
        </a:xfrm>
      </p:grpSpPr>
      <p:sp>
        <p:nvSpPr>
          <p:cNvPr id="2" name="Freeform 2"/>
          <p:cNvSpPr/>
          <p:nvPr/>
        </p:nvSpPr>
        <p:spPr>
          <a:xfrm>
            <a:off x="14965854" y="1226470"/>
            <a:ext cx="1640226" cy="1797060"/>
          </a:xfrm>
          <a:custGeom>
            <a:avLst/>
            <a:gdLst/>
            <a:ahLst/>
            <a:cxnLst/>
            <a:rect l="l" t="t" r="r" b="b"/>
            <a:pathLst>
              <a:path w="1640226" h="1797060">
                <a:moveTo>
                  <a:pt x="0" y="0"/>
                </a:moveTo>
                <a:lnTo>
                  <a:pt x="1640225" y="0"/>
                </a:lnTo>
                <a:lnTo>
                  <a:pt x="1640225" y="1797060"/>
                </a:lnTo>
                <a:lnTo>
                  <a:pt x="0" y="17970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rot="4016787" flipH="1">
            <a:off x="-601228" y="-1740024"/>
            <a:ext cx="2827990" cy="4114800"/>
          </a:xfrm>
          <a:custGeom>
            <a:avLst/>
            <a:gdLst/>
            <a:ahLst/>
            <a:cxnLst/>
            <a:rect l="l" t="t" r="r" b="b"/>
            <a:pathLst>
              <a:path w="2827990" h="4114800">
                <a:moveTo>
                  <a:pt x="2827990" y="0"/>
                </a:moveTo>
                <a:lnTo>
                  <a:pt x="0" y="0"/>
                </a:lnTo>
                <a:lnTo>
                  <a:pt x="0" y="4114800"/>
                </a:lnTo>
                <a:lnTo>
                  <a:pt x="2827990" y="4114800"/>
                </a:lnTo>
                <a:lnTo>
                  <a:pt x="282799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rot="-745987">
            <a:off x="14384488" y="8121501"/>
            <a:ext cx="7320682" cy="4033030"/>
          </a:xfrm>
          <a:custGeom>
            <a:avLst/>
            <a:gdLst/>
            <a:ahLst/>
            <a:cxnLst/>
            <a:rect l="l" t="t" r="r" b="b"/>
            <a:pathLst>
              <a:path w="7320682" h="4033030">
                <a:moveTo>
                  <a:pt x="0" y="0"/>
                </a:moveTo>
                <a:lnTo>
                  <a:pt x="7320682" y="0"/>
                </a:lnTo>
                <a:lnTo>
                  <a:pt x="7320682" y="4033030"/>
                </a:lnTo>
                <a:lnTo>
                  <a:pt x="0" y="40330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endParaRPr lang="tr-TR"/>
          </a:p>
        </p:txBody>
      </p:sp>
      <p:grpSp>
        <p:nvGrpSpPr>
          <p:cNvPr id="5" name="Group 5"/>
          <p:cNvGrpSpPr/>
          <p:nvPr/>
        </p:nvGrpSpPr>
        <p:grpSpPr>
          <a:xfrm>
            <a:off x="2151887" y="1394335"/>
            <a:ext cx="4149069" cy="759701"/>
            <a:chOff x="0" y="0"/>
            <a:chExt cx="5268316" cy="964637"/>
          </a:xfrm>
        </p:grpSpPr>
        <p:sp>
          <p:nvSpPr>
            <p:cNvPr id="6" name="Freeform 6"/>
            <p:cNvSpPr/>
            <p:nvPr/>
          </p:nvSpPr>
          <p:spPr>
            <a:xfrm>
              <a:off x="0" y="0"/>
              <a:ext cx="5268316" cy="964637"/>
            </a:xfrm>
            <a:custGeom>
              <a:avLst/>
              <a:gdLst/>
              <a:ahLst/>
              <a:cxnLst/>
              <a:rect l="l" t="t" r="r" b="b"/>
              <a:pathLst>
                <a:path w="5268316" h="964637">
                  <a:moveTo>
                    <a:pt x="0" y="0"/>
                  </a:moveTo>
                  <a:lnTo>
                    <a:pt x="5268316" y="0"/>
                  </a:lnTo>
                  <a:lnTo>
                    <a:pt x="5268316" y="964637"/>
                  </a:lnTo>
                  <a:lnTo>
                    <a:pt x="0" y="964637"/>
                  </a:lnTo>
                  <a:close/>
                </a:path>
              </a:pathLst>
            </a:custGeom>
            <a:solidFill>
              <a:srgbClr val="C29DD1">
                <a:alpha val="80000"/>
              </a:srgbClr>
            </a:solidFill>
          </p:spPr>
          <p:txBody>
            <a:bodyPr/>
            <a:lstStyle/>
            <a:p>
              <a:endParaRPr lang="tr-TR"/>
            </a:p>
          </p:txBody>
        </p:sp>
        <p:sp>
          <p:nvSpPr>
            <p:cNvPr id="7" name="TextBox 7"/>
            <p:cNvSpPr txBox="1"/>
            <p:nvPr/>
          </p:nvSpPr>
          <p:spPr>
            <a:xfrm>
              <a:off x="0" y="-57150"/>
              <a:ext cx="5268316" cy="1021787"/>
            </a:xfrm>
            <a:prstGeom prst="rect">
              <a:avLst/>
            </a:prstGeom>
          </p:spPr>
          <p:txBody>
            <a:bodyPr lIns="50800" tIns="50800" rIns="50800" bIns="50800" rtlCol="0" anchor="ctr"/>
            <a:lstStyle/>
            <a:p>
              <a:pPr algn="ctr">
                <a:lnSpc>
                  <a:spcPts val="4199"/>
                </a:lnSpc>
              </a:pPr>
              <a:r>
                <a:rPr lang="en-US" sz="2999">
                  <a:solidFill>
                    <a:srgbClr val="1C1D15">
                      <a:alpha val="80000"/>
                    </a:srgbClr>
                  </a:solidFill>
                  <a:latin typeface="Open Sauce Bold"/>
                </a:rPr>
                <a:t>BAHÇE</a:t>
              </a:r>
            </a:p>
          </p:txBody>
        </p:sp>
      </p:grpSp>
      <p:sp>
        <p:nvSpPr>
          <p:cNvPr id="8" name="Freeform 8"/>
          <p:cNvSpPr/>
          <p:nvPr/>
        </p:nvSpPr>
        <p:spPr>
          <a:xfrm>
            <a:off x="533400" y="2651125"/>
            <a:ext cx="9672821" cy="6356958"/>
          </a:xfrm>
          <a:custGeom>
            <a:avLst/>
            <a:gdLst/>
            <a:ahLst/>
            <a:cxnLst/>
            <a:rect l="l" t="t" r="r" b="b"/>
            <a:pathLst>
              <a:path w="11301259" h="6356958">
                <a:moveTo>
                  <a:pt x="0" y="0"/>
                </a:moveTo>
                <a:lnTo>
                  <a:pt x="11301259" y="0"/>
                </a:lnTo>
                <a:lnTo>
                  <a:pt x="11301259" y="6356958"/>
                </a:lnTo>
                <a:lnTo>
                  <a:pt x="0" y="6356958"/>
                </a:lnTo>
                <a:lnTo>
                  <a:pt x="0" y="0"/>
                </a:lnTo>
                <a:close/>
              </a:path>
            </a:pathLst>
          </a:custGeom>
          <a:blipFill>
            <a:blip r:embed="rId8"/>
            <a:stretch>
              <a:fillRect/>
            </a:stretch>
          </a:blipFill>
        </p:spPr>
        <p:txBody>
          <a:bodyPr/>
          <a:lstStyle/>
          <a:p>
            <a:endParaRPr lang="tr-TR"/>
          </a:p>
        </p:txBody>
      </p:sp>
      <p:sp>
        <p:nvSpPr>
          <p:cNvPr id="10" name="Freeform 10"/>
          <p:cNvSpPr/>
          <p:nvPr/>
        </p:nvSpPr>
        <p:spPr>
          <a:xfrm>
            <a:off x="10829102" y="5848654"/>
            <a:ext cx="6414146" cy="4155457"/>
          </a:xfrm>
          <a:custGeom>
            <a:avLst/>
            <a:gdLst/>
            <a:ahLst/>
            <a:cxnLst/>
            <a:rect l="l" t="t" r="r" b="b"/>
            <a:pathLst>
              <a:path w="6414146" h="5126974">
                <a:moveTo>
                  <a:pt x="0" y="0"/>
                </a:moveTo>
                <a:lnTo>
                  <a:pt x="6414146" y="0"/>
                </a:lnTo>
                <a:lnTo>
                  <a:pt x="6414146" y="5126974"/>
                </a:lnTo>
                <a:lnTo>
                  <a:pt x="0" y="5126974"/>
                </a:lnTo>
                <a:lnTo>
                  <a:pt x="0" y="0"/>
                </a:lnTo>
                <a:close/>
              </a:path>
            </a:pathLst>
          </a:custGeom>
          <a:blipFill>
            <a:blip r:embed="rId9"/>
            <a:stretch>
              <a:fillRect r="-1114"/>
            </a:stretch>
          </a:blipFill>
        </p:spPr>
        <p:txBody>
          <a:bodyPr/>
          <a:lstStyle/>
          <a:p>
            <a:endParaRPr lang="tr-TR"/>
          </a:p>
        </p:txBody>
      </p:sp>
      <p:sp>
        <p:nvSpPr>
          <p:cNvPr id="11" name="TextBox 11"/>
          <p:cNvSpPr txBox="1"/>
          <p:nvPr/>
        </p:nvSpPr>
        <p:spPr>
          <a:xfrm>
            <a:off x="2151887" y="519425"/>
            <a:ext cx="12813966" cy="826135"/>
          </a:xfrm>
          <a:prstGeom prst="rect">
            <a:avLst/>
          </a:prstGeom>
        </p:spPr>
        <p:txBody>
          <a:bodyPr lIns="0" tIns="0" rIns="0" bIns="0" rtlCol="0" anchor="t">
            <a:spAutoFit/>
          </a:bodyPr>
          <a:lstStyle/>
          <a:p>
            <a:pPr>
              <a:lnSpc>
                <a:spcPts val="6380"/>
              </a:lnSpc>
            </a:pPr>
            <a:r>
              <a:rPr lang="en-US" sz="5800" spc="-104" dirty="0">
                <a:solidFill>
                  <a:srgbClr val="1C1D15"/>
                </a:solidFill>
                <a:latin typeface="Fraunces Semi-Bold"/>
              </a:rPr>
              <a:t>OKULUMUZA AİT BAZI BÖLÜMLER</a:t>
            </a:r>
          </a:p>
        </p:txBody>
      </p:sp>
      <p:pic>
        <p:nvPicPr>
          <p:cNvPr id="12" name="Resim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92214" y="1462854"/>
            <a:ext cx="6399859" cy="4268506"/>
          </a:xfrm>
          <a:prstGeom prst="rect">
            <a:avLst/>
          </a:prstGeom>
        </p:spPr>
      </p:pic>
      <p:grpSp>
        <p:nvGrpSpPr>
          <p:cNvPr id="13" name="Group 50"/>
          <p:cNvGrpSpPr/>
          <p:nvPr/>
        </p:nvGrpSpPr>
        <p:grpSpPr>
          <a:xfrm>
            <a:off x="17524194" y="9495224"/>
            <a:ext cx="543705" cy="557065"/>
            <a:chOff x="79336" y="42491"/>
            <a:chExt cx="846253" cy="867046"/>
          </a:xfrm>
        </p:grpSpPr>
        <p:sp>
          <p:nvSpPr>
            <p:cNvPr id="14" name="Freeform 51"/>
            <p:cNvSpPr/>
            <p:nvPr/>
          </p:nvSpPr>
          <p:spPr>
            <a:xfrm>
              <a:off x="79336" y="42491"/>
              <a:ext cx="846253" cy="867046"/>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r>
                <a:rPr lang="tr-TR" dirty="0"/>
                <a:t>  5</a:t>
              </a:r>
            </a:p>
          </p:txBody>
        </p:sp>
        <p:sp>
          <p:nvSpPr>
            <p:cNvPr id="15" name="TextBox 52"/>
            <p:cNvSpPr txBox="1"/>
            <p:nvPr/>
          </p:nvSpPr>
          <p:spPr>
            <a:xfrm>
              <a:off x="79336" y="42491"/>
              <a:ext cx="687581" cy="736553"/>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8000">
            <a:off x="3824478" y="-3954562"/>
            <a:ext cx="10350774" cy="18323797"/>
          </a:xfrm>
          <a:custGeom>
            <a:avLst/>
            <a:gdLst/>
            <a:ahLst/>
            <a:cxnLst/>
            <a:rect l="l" t="t" r="r" b="b"/>
            <a:pathLst>
              <a:path w="10350774" h="18323797">
                <a:moveTo>
                  <a:pt x="10286937" y="0"/>
                </a:moveTo>
                <a:lnTo>
                  <a:pt x="10350774" y="18287888"/>
                </a:lnTo>
                <a:lnTo>
                  <a:pt x="63837" y="18323796"/>
                </a:lnTo>
                <a:lnTo>
                  <a:pt x="0" y="35908"/>
                </a:lnTo>
                <a:lnTo>
                  <a:pt x="10286937" y="0"/>
                </a:lnTo>
                <a:close/>
              </a:path>
            </a:pathLst>
          </a:custGeom>
          <a:blipFill>
            <a:blip r:embed="rId2"/>
            <a:stretch>
              <a:fillRect l="-20946" t="-48" r="-20494" b="-372"/>
            </a:stretch>
          </a:blipFill>
        </p:spPr>
        <p:txBody>
          <a:bodyPr/>
          <a:lstStyle/>
          <a:p>
            <a:endParaRPr lang="tr-TR"/>
          </a:p>
        </p:txBody>
      </p:sp>
      <p:sp>
        <p:nvSpPr>
          <p:cNvPr id="3" name="Freeform 3"/>
          <p:cNvSpPr/>
          <p:nvPr/>
        </p:nvSpPr>
        <p:spPr>
          <a:xfrm rot="-346157">
            <a:off x="448169" y="3368677"/>
            <a:ext cx="2818285" cy="4654825"/>
          </a:xfrm>
          <a:custGeom>
            <a:avLst/>
            <a:gdLst/>
            <a:ahLst/>
            <a:cxnLst/>
            <a:rect l="l" t="t" r="r" b="b"/>
            <a:pathLst>
              <a:path w="2818285" h="4654825">
                <a:moveTo>
                  <a:pt x="0" y="0"/>
                </a:moveTo>
                <a:lnTo>
                  <a:pt x="2818285" y="0"/>
                </a:lnTo>
                <a:lnTo>
                  <a:pt x="2818285" y="4654826"/>
                </a:lnTo>
                <a:lnTo>
                  <a:pt x="0" y="4654826"/>
                </a:lnTo>
                <a:lnTo>
                  <a:pt x="0" y="0"/>
                </a:lnTo>
                <a:close/>
              </a:path>
            </a:pathLst>
          </a:custGeom>
          <a:blipFill>
            <a:blip r:embed="rId3">
              <a:alphaModFix amt="80000"/>
              <a:extLst>
                <a:ext uri="{96DAC541-7B7A-43D3-8B79-37D633B846F1}">
                  <asvg:svgBlip xmlns:asvg="http://schemas.microsoft.com/office/drawing/2016/SVG/main" xmlns="" r:embed="rId4"/>
                </a:ext>
              </a:extLst>
            </a:blip>
            <a:stretch>
              <a:fillRect/>
            </a:stretch>
          </a:blipFill>
          <a:ln cap="sq">
            <a:noFill/>
            <a:prstDash val="solid"/>
            <a:miter/>
          </a:ln>
        </p:spPr>
        <p:txBody>
          <a:bodyPr/>
          <a:lstStyle/>
          <a:p>
            <a:endParaRPr lang="tr-TR"/>
          </a:p>
        </p:txBody>
      </p:sp>
      <p:sp>
        <p:nvSpPr>
          <p:cNvPr id="4" name="Freeform 4"/>
          <p:cNvSpPr/>
          <p:nvPr/>
        </p:nvSpPr>
        <p:spPr>
          <a:xfrm rot="402767">
            <a:off x="6760400" y="2422731"/>
            <a:ext cx="3655543" cy="6644693"/>
          </a:xfrm>
          <a:custGeom>
            <a:avLst/>
            <a:gdLst/>
            <a:ahLst/>
            <a:cxnLst/>
            <a:rect l="l" t="t" r="r" b="b"/>
            <a:pathLst>
              <a:path w="3655543" h="6644693">
                <a:moveTo>
                  <a:pt x="0" y="0"/>
                </a:moveTo>
                <a:lnTo>
                  <a:pt x="3655543" y="0"/>
                </a:lnTo>
                <a:lnTo>
                  <a:pt x="3655543" y="6644692"/>
                </a:lnTo>
                <a:lnTo>
                  <a:pt x="0" y="6644692"/>
                </a:lnTo>
                <a:lnTo>
                  <a:pt x="0" y="0"/>
                </a:lnTo>
                <a:close/>
              </a:path>
            </a:pathLst>
          </a:custGeom>
          <a:blipFill>
            <a:blip r:embed="rId5">
              <a:extLst>
                <a:ext uri="{96DAC541-7B7A-43D3-8B79-37D633B846F1}">
                  <asvg:svgBlip xmlns:asvg="http://schemas.microsoft.com/office/drawing/2016/SVG/main" xmlns="" r:embed="rId6"/>
                </a:ext>
              </a:extLst>
            </a:blip>
            <a:stretch>
              <a:fillRect b="-19596"/>
            </a:stretch>
          </a:blipFill>
        </p:spPr>
        <p:txBody>
          <a:bodyPr/>
          <a:lstStyle/>
          <a:p>
            <a:endParaRPr lang="tr-TR"/>
          </a:p>
        </p:txBody>
      </p:sp>
      <p:sp>
        <p:nvSpPr>
          <p:cNvPr id="5" name="Freeform 5"/>
          <p:cNvSpPr/>
          <p:nvPr/>
        </p:nvSpPr>
        <p:spPr>
          <a:xfrm>
            <a:off x="1359728" y="3358726"/>
            <a:ext cx="8155566" cy="5899576"/>
          </a:xfrm>
          <a:custGeom>
            <a:avLst/>
            <a:gdLst/>
            <a:ahLst/>
            <a:cxnLst/>
            <a:rect l="l" t="t" r="r" b="b"/>
            <a:pathLst>
              <a:path w="8155566" h="4492975">
                <a:moveTo>
                  <a:pt x="0" y="0"/>
                </a:moveTo>
                <a:lnTo>
                  <a:pt x="8155566" y="0"/>
                </a:lnTo>
                <a:lnTo>
                  <a:pt x="8155566" y="4492975"/>
                </a:lnTo>
                <a:lnTo>
                  <a:pt x="0" y="449297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tr-TR"/>
          </a:p>
        </p:txBody>
      </p:sp>
      <p:sp>
        <p:nvSpPr>
          <p:cNvPr id="6" name="Freeform 6"/>
          <p:cNvSpPr/>
          <p:nvPr/>
        </p:nvSpPr>
        <p:spPr>
          <a:xfrm rot="499357">
            <a:off x="454531" y="414362"/>
            <a:ext cx="1929040" cy="1973443"/>
          </a:xfrm>
          <a:custGeom>
            <a:avLst/>
            <a:gdLst/>
            <a:ahLst/>
            <a:cxnLst/>
            <a:rect l="l" t="t" r="r" b="b"/>
            <a:pathLst>
              <a:path w="1929040" h="1973443">
                <a:moveTo>
                  <a:pt x="0" y="0"/>
                </a:moveTo>
                <a:lnTo>
                  <a:pt x="1929040" y="0"/>
                </a:lnTo>
                <a:lnTo>
                  <a:pt x="1929040" y="1973443"/>
                </a:lnTo>
                <a:lnTo>
                  <a:pt x="0" y="197344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tr-TR"/>
          </a:p>
        </p:txBody>
      </p:sp>
      <p:sp>
        <p:nvSpPr>
          <p:cNvPr id="7" name="Freeform 7"/>
          <p:cNvSpPr/>
          <p:nvPr/>
        </p:nvSpPr>
        <p:spPr>
          <a:xfrm rot="-9053767">
            <a:off x="-2871991" y="8593842"/>
            <a:ext cx="6186679" cy="2088004"/>
          </a:xfrm>
          <a:custGeom>
            <a:avLst/>
            <a:gdLst/>
            <a:ahLst/>
            <a:cxnLst/>
            <a:rect l="l" t="t" r="r" b="b"/>
            <a:pathLst>
              <a:path w="6186679" h="2088004">
                <a:moveTo>
                  <a:pt x="0" y="0"/>
                </a:moveTo>
                <a:lnTo>
                  <a:pt x="6186678" y="0"/>
                </a:lnTo>
                <a:lnTo>
                  <a:pt x="6186678" y="2088004"/>
                </a:lnTo>
                <a:lnTo>
                  <a:pt x="0" y="208800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txBody>
          <a:bodyPr/>
          <a:lstStyle/>
          <a:p>
            <a:endParaRPr lang="tr-TR"/>
          </a:p>
        </p:txBody>
      </p:sp>
      <p:sp>
        <p:nvSpPr>
          <p:cNvPr id="8" name="Freeform 8"/>
          <p:cNvSpPr/>
          <p:nvPr/>
        </p:nvSpPr>
        <p:spPr>
          <a:xfrm>
            <a:off x="8959108" y="1012423"/>
            <a:ext cx="847088" cy="973664"/>
          </a:xfrm>
          <a:custGeom>
            <a:avLst/>
            <a:gdLst/>
            <a:ahLst/>
            <a:cxnLst/>
            <a:rect l="l" t="t" r="r" b="b"/>
            <a:pathLst>
              <a:path w="847088" h="973664">
                <a:moveTo>
                  <a:pt x="0" y="0"/>
                </a:moveTo>
                <a:lnTo>
                  <a:pt x="847088" y="0"/>
                </a:lnTo>
                <a:lnTo>
                  <a:pt x="847088" y="973664"/>
                </a:lnTo>
                <a:lnTo>
                  <a:pt x="0" y="97366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tr-TR"/>
          </a:p>
        </p:txBody>
      </p:sp>
      <p:sp>
        <p:nvSpPr>
          <p:cNvPr id="10" name="TextBox 10"/>
          <p:cNvSpPr txBox="1"/>
          <p:nvPr/>
        </p:nvSpPr>
        <p:spPr>
          <a:xfrm>
            <a:off x="2958489" y="1127740"/>
            <a:ext cx="5538260" cy="755016"/>
          </a:xfrm>
          <a:prstGeom prst="rect">
            <a:avLst/>
          </a:prstGeom>
        </p:spPr>
        <p:txBody>
          <a:bodyPr lIns="0" tIns="0" rIns="0" bIns="0" rtlCol="0" anchor="t">
            <a:spAutoFit/>
          </a:bodyPr>
          <a:lstStyle/>
          <a:p>
            <a:pPr algn="ctr">
              <a:lnSpc>
                <a:spcPts val="6159"/>
              </a:lnSpc>
              <a:spcBef>
                <a:spcPct val="0"/>
              </a:spcBef>
            </a:pPr>
            <a:r>
              <a:rPr lang="en-US" sz="4399">
                <a:solidFill>
                  <a:srgbClr val="1C1D15"/>
                </a:solidFill>
                <a:latin typeface="Open Sauce Semi-Bold"/>
              </a:rPr>
              <a:t>İLETİŞİM BİLGİLERİ</a:t>
            </a:r>
          </a:p>
        </p:txBody>
      </p:sp>
      <p:sp>
        <p:nvSpPr>
          <p:cNvPr id="11" name="TextBox 11"/>
          <p:cNvSpPr txBox="1"/>
          <p:nvPr/>
        </p:nvSpPr>
        <p:spPr>
          <a:xfrm>
            <a:off x="1528532" y="4046536"/>
            <a:ext cx="10118691" cy="4385816"/>
          </a:xfrm>
          <a:prstGeom prst="rect">
            <a:avLst/>
          </a:prstGeom>
        </p:spPr>
        <p:txBody>
          <a:bodyPr lIns="0" tIns="0" rIns="0" bIns="0" rtlCol="0" anchor="t">
            <a:spAutoFit/>
          </a:bodyPr>
          <a:lstStyle/>
          <a:p>
            <a:pPr marL="0" lvl="0" indent="0">
              <a:lnSpc>
                <a:spcPts val="3840"/>
              </a:lnSpc>
              <a:spcBef>
                <a:spcPct val="0"/>
              </a:spcBef>
            </a:pPr>
            <a:endParaRPr lang="tr-TR" sz="2743" u="none" strike="noStrike" dirty="0">
              <a:solidFill>
                <a:srgbClr val="1C1D15"/>
              </a:solidFill>
              <a:latin typeface="Open Sauce Semi-Bold"/>
            </a:endParaRPr>
          </a:p>
          <a:p>
            <a:pPr marL="0" lvl="0" indent="0">
              <a:lnSpc>
                <a:spcPts val="3840"/>
              </a:lnSpc>
              <a:spcBef>
                <a:spcPct val="0"/>
              </a:spcBef>
            </a:pPr>
            <a:r>
              <a:rPr lang="en-US" sz="2743" u="none" strike="noStrike" dirty="0">
                <a:solidFill>
                  <a:srgbClr val="1C1D15"/>
                </a:solidFill>
                <a:latin typeface="Open Sauce Semi-Bold"/>
              </a:rPr>
              <a:t>ADRES :  </a:t>
            </a:r>
            <a:r>
              <a:rPr lang="en-US" sz="2743" u="none" strike="noStrike" dirty="0" err="1">
                <a:solidFill>
                  <a:srgbClr val="1C1D15"/>
                </a:solidFill>
                <a:latin typeface="Open Sauce Semi-Bold"/>
              </a:rPr>
              <a:t>Çepni</a:t>
            </a:r>
            <a:r>
              <a:rPr lang="en-US" sz="2743" u="none" strike="noStrike" dirty="0">
                <a:solidFill>
                  <a:srgbClr val="1C1D15"/>
                </a:solidFill>
                <a:latin typeface="Open Sauce Semi-Bold"/>
              </a:rPr>
              <a:t> </a:t>
            </a:r>
            <a:r>
              <a:rPr lang="en-US" sz="2743" u="none" strike="noStrike" dirty="0" err="1">
                <a:solidFill>
                  <a:srgbClr val="1C1D15"/>
                </a:solidFill>
                <a:latin typeface="Open Sauce Semi-Bold"/>
              </a:rPr>
              <a:t>Mahallesi</a:t>
            </a:r>
            <a:r>
              <a:rPr lang="en-US" sz="2743" u="none" strike="noStrike" dirty="0">
                <a:solidFill>
                  <a:srgbClr val="1C1D15"/>
                </a:solidFill>
                <a:latin typeface="Open Sauce Semi-Bold"/>
              </a:rPr>
              <a:t>, </a:t>
            </a:r>
            <a:r>
              <a:rPr lang="en-US" sz="2743" u="none" strike="noStrike" dirty="0" err="1">
                <a:solidFill>
                  <a:srgbClr val="1C1D15"/>
                </a:solidFill>
                <a:latin typeface="Open Sauce Semi-Bold"/>
              </a:rPr>
              <a:t>Çepni</a:t>
            </a:r>
            <a:r>
              <a:rPr lang="en-US" sz="2743" u="none" strike="noStrike" dirty="0">
                <a:solidFill>
                  <a:srgbClr val="1C1D15"/>
                </a:solidFill>
                <a:latin typeface="Open Sauce Semi-Bold"/>
              </a:rPr>
              <a:t> </a:t>
            </a:r>
            <a:r>
              <a:rPr lang="en-US" sz="2743" u="none" strike="noStrike" dirty="0" err="1">
                <a:solidFill>
                  <a:srgbClr val="1C1D15"/>
                </a:solidFill>
                <a:latin typeface="Open Sauce Semi-Bold"/>
              </a:rPr>
              <a:t>Caddesi</a:t>
            </a:r>
            <a:r>
              <a:rPr lang="en-US" sz="2743" u="none" strike="noStrike" dirty="0">
                <a:solidFill>
                  <a:srgbClr val="1C1D15"/>
                </a:solidFill>
                <a:latin typeface="Open Sauce Semi-Bold"/>
              </a:rPr>
              <a:t>, No110          </a:t>
            </a:r>
            <a:r>
              <a:rPr lang="tr-TR" sz="2743" u="none" strike="noStrike" dirty="0">
                <a:solidFill>
                  <a:srgbClr val="1C1D15"/>
                </a:solidFill>
                <a:latin typeface="Open Sauce Semi-Bold"/>
              </a:rPr>
              <a:t>  </a:t>
            </a:r>
            <a:r>
              <a:rPr lang="tr-TR" sz="2743" dirty="0">
                <a:solidFill>
                  <a:srgbClr val="1C1D15"/>
                </a:solidFill>
                <a:latin typeface="Open Sauce Semi-Bold"/>
              </a:rPr>
              <a:t>Suadiye</a:t>
            </a:r>
            <a:r>
              <a:rPr lang="en-US" sz="2743" u="none" strike="noStrike" dirty="0">
                <a:solidFill>
                  <a:srgbClr val="1C1D15"/>
                </a:solidFill>
                <a:latin typeface="Open Sauce Semi-Bold"/>
              </a:rPr>
              <a:t>/K</a:t>
            </a:r>
            <a:r>
              <a:rPr lang="tr-TR" sz="2743" u="none" strike="noStrike" dirty="0" err="1">
                <a:solidFill>
                  <a:srgbClr val="1C1D15"/>
                </a:solidFill>
                <a:latin typeface="Open Sauce Semi-Bold"/>
              </a:rPr>
              <a:t>artepe</a:t>
            </a:r>
            <a:endParaRPr lang="en-US" sz="2743" u="none" strike="noStrike" dirty="0">
              <a:solidFill>
                <a:srgbClr val="1C1D15"/>
              </a:solidFill>
              <a:latin typeface="Open Sauce Semi-Bold"/>
            </a:endParaRPr>
          </a:p>
          <a:p>
            <a:pPr marL="0" lvl="0" indent="0">
              <a:lnSpc>
                <a:spcPts val="3840"/>
              </a:lnSpc>
              <a:spcBef>
                <a:spcPct val="0"/>
              </a:spcBef>
            </a:pPr>
            <a:endParaRPr lang="tr-TR" sz="2743" u="none" strike="noStrike" dirty="0">
              <a:solidFill>
                <a:srgbClr val="1C1D15"/>
              </a:solidFill>
              <a:latin typeface="Open Sauce Semi-Bold"/>
            </a:endParaRPr>
          </a:p>
          <a:p>
            <a:pPr marL="0" lvl="0" indent="0">
              <a:lnSpc>
                <a:spcPts val="3840"/>
              </a:lnSpc>
              <a:spcBef>
                <a:spcPct val="0"/>
              </a:spcBef>
            </a:pPr>
            <a:r>
              <a:rPr lang="en-US" sz="2743" u="none" strike="noStrike" dirty="0">
                <a:solidFill>
                  <a:srgbClr val="1C1D15"/>
                </a:solidFill>
                <a:latin typeface="Open Sauce Semi-Bold"/>
              </a:rPr>
              <a:t>TEL       : 0 262 3523373</a:t>
            </a:r>
          </a:p>
          <a:p>
            <a:pPr marL="0" lvl="0" indent="0">
              <a:lnSpc>
                <a:spcPts val="3840"/>
              </a:lnSpc>
              <a:spcBef>
                <a:spcPct val="0"/>
              </a:spcBef>
            </a:pPr>
            <a:endParaRPr lang="tr-TR" sz="2743" u="none" strike="noStrike" dirty="0">
              <a:solidFill>
                <a:srgbClr val="1C1D15"/>
              </a:solidFill>
              <a:latin typeface="Open Sauce Semi-Bold"/>
            </a:endParaRPr>
          </a:p>
          <a:p>
            <a:pPr marL="0" lvl="0" indent="0">
              <a:lnSpc>
                <a:spcPts val="3840"/>
              </a:lnSpc>
              <a:spcBef>
                <a:spcPct val="0"/>
              </a:spcBef>
            </a:pPr>
            <a:r>
              <a:rPr lang="en-US" sz="2743" u="none" strike="noStrike" dirty="0">
                <a:solidFill>
                  <a:srgbClr val="1C1D15"/>
                </a:solidFill>
                <a:latin typeface="Open Sauce Semi-Bold"/>
              </a:rPr>
              <a:t>WEB     : yildizentegretml.meb.k12.tr </a:t>
            </a:r>
          </a:p>
          <a:p>
            <a:pPr marL="0" lvl="0" indent="0">
              <a:lnSpc>
                <a:spcPts val="3840"/>
              </a:lnSpc>
              <a:spcBef>
                <a:spcPct val="0"/>
              </a:spcBef>
            </a:pPr>
            <a:endParaRPr lang="tr-TR" sz="2743" u="none" strike="noStrike" dirty="0">
              <a:solidFill>
                <a:srgbClr val="1C1D15"/>
              </a:solidFill>
              <a:latin typeface="Open Sauce Semi-Bold"/>
            </a:endParaRPr>
          </a:p>
          <a:p>
            <a:pPr marL="0" lvl="0" indent="0">
              <a:lnSpc>
                <a:spcPts val="3840"/>
              </a:lnSpc>
              <a:spcBef>
                <a:spcPct val="0"/>
              </a:spcBef>
            </a:pPr>
            <a:r>
              <a:rPr lang="en-US" sz="2743" u="none" strike="noStrike" dirty="0">
                <a:solidFill>
                  <a:srgbClr val="1C1D15"/>
                </a:solidFill>
                <a:latin typeface="Open Sauce Semi-Bold"/>
              </a:rPr>
              <a:t>SOSYAL MEDYA :  @</a:t>
            </a:r>
            <a:r>
              <a:rPr lang="en-US" sz="2743" u="none" strike="noStrike" dirty="0" err="1">
                <a:solidFill>
                  <a:srgbClr val="1C1D15"/>
                </a:solidFill>
                <a:latin typeface="Open Sauce Semi-Bold"/>
              </a:rPr>
              <a:t>yildizentegre</a:t>
            </a:r>
            <a:r>
              <a:rPr lang="tr-TR" sz="2743" u="none" strike="noStrike" dirty="0" err="1">
                <a:solidFill>
                  <a:srgbClr val="1C1D15"/>
                </a:solidFill>
                <a:latin typeface="Open Sauce Semi-Bold"/>
              </a:rPr>
              <a:t>mtal</a:t>
            </a:r>
            <a:endParaRPr lang="en-US" sz="2743" u="none" strike="noStrike" dirty="0">
              <a:solidFill>
                <a:srgbClr val="1C1D15"/>
              </a:solidFill>
              <a:latin typeface="Open Sauce Semi-Bold"/>
            </a:endParaRPr>
          </a:p>
        </p:txBody>
      </p:sp>
      <p:pic>
        <p:nvPicPr>
          <p:cNvPr id="12" name="İçerik Yer Tutucusu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59251" y="3918545"/>
            <a:ext cx="7036846" cy="4906056"/>
          </a:xfrm>
          <a:prstGeom prst="rect">
            <a:avLst/>
          </a:prstGeom>
        </p:spPr>
      </p:pic>
      <p:sp>
        <p:nvSpPr>
          <p:cNvPr id="14" name="Freeform 7"/>
          <p:cNvSpPr/>
          <p:nvPr/>
        </p:nvSpPr>
        <p:spPr>
          <a:xfrm>
            <a:off x="13182600" y="3172717"/>
            <a:ext cx="1562423" cy="1491655"/>
          </a:xfrm>
          <a:custGeom>
            <a:avLst/>
            <a:gdLst/>
            <a:ahLst/>
            <a:cxnLst/>
            <a:rect l="l" t="t" r="r" b="b"/>
            <a:pathLst>
              <a:path w="3201348" h="3218906">
                <a:moveTo>
                  <a:pt x="0" y="0"/>
                </a:moveTo>
                <a:lnTo>
                  <a:pt x="3201348" y="0"/>
                </a:lnTo>
                <a:lnTo>
                  <a:pt x="3201348" y="3218906"/>
                </a:lnTo>
                <a:lnTo>
                  <a:pt x="0" y="3218906"/>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tr-TR"/>
          </a:p>
        </p:txBody>
      </p:sp>
    </p:spTree>
    <p:extLst>
      <p:ext uri="{BB962C8B-B14F-4D97-AF65-F5344CB8AC3E}">
        <p14:creationId xmlns:p14="http://schemas.microsoft.com/office/powerpoint/2010/main" val="2649782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1ED"/>
        </a:solidFill>
        <a:effectLst/>
      </p:bgPr>
    </p:bg>
    <p:spTree>
      <p:nvGrpSpPr>
        <p:cNvPr id="1" name=""/>
        <p:cNvGrpSpPr/>
        <p:nvPr/>
      </p:nvGrpSpPr>
      <p:grpSpPr>
        <a:xfrm>
          <a:off x="0" y="0"/>
          <a:ext cx="0" cy="0"/>
          <a:chOff x="0" y="0"/>
          <a:chExt cx="0" cy="0"/>
        </a:xfrm>
      </p:grpSpPr>
      <p:sp>
        <p:nvSpPr>
          <p:cNvPr id="2" name="Freeform 2"/>
          <p:cNvSpPr/>
          <p:nvPr/>
        </p:nvSpPr>
        <p:spPr>
          <a:xfrm>
            <a:off x="14965854" y="1226470"/>
            <a:ext cx="1640226" cy="1797060"/>
          </a:xfrm>
          <a:custGeom>
            <a:avLst/>
            <a:gdLst/>
            <a:ahLst/>
            <a:cxnLst/>
            <a:rect l="l" t="t" r="r" b="b"/>
            <a:pathLst>
              <a:path w="1640226" h="1797060">
                <a:moveTo>
                  <a:pt x="0" y="0"/>
                </a:moveTo>
                <a:lnTo>
                  <a:pt x="1640225" y="0"/>
                </a:lnTo>
                <a:lnTo>
                  <a:pt x="1640225" y="1797060"/>
                </a:lnTo>
                <a:lnTo>
                  <a:pt x="0" y="17970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rot="4016787" flipH="1">
            <a:off x="-601228" y="-1740024"/>
            <a:ext cx="2827990" cy="4114800"/>
          </a:xfrm>
          <a:custGeom>
            <a:avLst/>
            <a:gdLst/>
            <a:ahLst/>
            <a:cxnLst/>
            <a:rect l="l" t="t" r="r" b="b"/>
            <a:pathLst>
              <a:path w="2827990" h="4114800">
                <a:moveTo>
                  <a:pt x="2827990" y="0"/>
                </a:moveTo>
                <a:lnTo>
                  <a:pt x="0" y="0"/>
                </a:lnTo>
                <a:lnTo>
                  <a:pt x="0" y="4114800"/>
                </a:lnTo>
                <a:lnTo>
                  <a:pt x="2827990" y="4114800"/>
                </a:lnTo>
                <a:lnTo>
                  <a:pt x="282799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rot="-745987">
            <a:off x="14384488" y="8121501"/>
            <a:ext cx="7320682" cy="4033030"/>
          </a:xfrm>
          <a:custGeom>
            <a:avLst/>
            <a:gdLst/>
            <a:ahLst/>
            <a:cxnLst/>
            <a:rect l="l" t="t" r="r" b="b"/>
            <a:pathLst>
              <a:path w="7320682" h="4033030">
                <a:moveTo>
                  <a:pt x="0" y="0"/>
                </a:moveTo>
                <a:lnTo>
                  <a:pt x="7320682" y="0"/>
                </a:lnTo>
                <a:lnTo>
                  <a:pt x="7320682" y="4033030"/>
                </a:lnTo>
                <a:lnTo>
                  <a:pt x="0" y="40330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endParaRPr lang="tr-TR"/>
          </a:p>
        </p:txBody>
      </p:sp>
      <p:grpSp>
        <p:nvGrpSpPr>
          <p:cNvPr id="5" name="Group 5"/>
          <p:cNvGrpSpPr/>
          <p:nvPr/>
        </p:nvGrpSpPr>
        <p:grpSpPr>
          <a:xfrm>
            <a:off x="2151887" y="1394335"/>
            <a:ext cx="4149069" cy="759701"/>
            <a:chOff x="0" y="0"/>
            <a:chExt cx="5268316" cy="964637"/>
          </a:xfrm>
        </p:grpSpPr>
        <p:sp>
          <p:nvSpPr>
            <p:cNvPr id="6" name="Freeform 6"/>
            <p:cNvSpPr/>
            <p:nvPr/>
          </p:nvSpPr>
          <p:spPr>
            <a:xfrm>
              <a:off x="0" y="0"/>
              <a:ext cx="5268316" cy="964637"/>
            </a:xfrm>
            <a:custGeom>
              <a:avLst/>
              <a:gdLst/>
              <a:ahLst/>
              <a:cxnLst/>
              <a:rect l="l" t="t" r="r" b="b"/>
              <a:pathLst>
                <a:path w="5268316" h="964637">
                  <a:moveTo>
                    <a:pt x="0" y="0"/>
                  </a:moveTo>
                  <a:lnTo>
                    <a:pt x="5268316" y="0"/>
                  </a:lnTo>
                  <a:lnTo>
                    <a:pt x="5268316" y="964637"/>
                  </a:lnTo>
                  <a:lnTo>
                    <a:pt x="0" y="964637"/>
                  </a:lnTo>
                  <a:close/>
                </a:path>
              </a:pathLst>
            </a:custGeom>
            <a:solidFill>
              <a:srgbClr val="C29DD1">
                <a:alpha val="80000"/>
              </a:srgbClr>
            </a:solidFill>
          </p:spPr>
          <p:txBody>
            <a:bodyPr/>
            <a:lstStyle/>
            <a:p>
              <a:endParaRPr lang="tr-TR"/>
            </a:p>
          </p:txBody>
        </p:sp>
        <p:sp>
          <p:nvSpPr>
            <p:cNvPr id="7" name="TextBox 7"/>
            <p:cNvSpPr txBox="1"/>
            <p:nvPr/>
          </p:nvSpPr>
          <p:spPr>
            <a:xfrm>
              <a:off x="0" y="-57150"/>
              <a:ext cx="5268316" cy="1021787"/>
            </a:xfrm>
            <a:prstGeom prst="rect">
              <a:avLst/>
            </a:prstGeom>
          </p:spPr>
          <p:txBody>
            <a:bodyPr lIns="50800" tIns="50800" rIns="50800" bIns="50800" rtlCol="0" anchor="ctr"/>
            <a:lstStyle/>
            <a:p>
              <a:pPr algn="ctr">
                <a:lnSpc>
                  <a:spcPts val="4199"/>
                </a:lnSpc>
              </a:pPr>
              <a:r>
                <a:rPr lang="en-US" sz="2999">
                  <a:solidFill>
                    <a:srgbClr val="1C1D15">
                      <a:alpha val="80000"/>
                    </a:srgbClr>
                  </a:solidFill>
                  <a:latin typeface="Open Sauce Bold"/>
                </a:rPr>
                <a:t>BAHÇE</a:t>
              </a:r>
            </a:p>
          </p:txBody>
        </p:sp>
      </p:grpSp>
      <p:sp>
        <p:nvSpPr>
          <p:cNvPr id="11" name="TextBox 11"/>
          <p:cNvSpPr txBox="1"/>
          <p:nvPr/>
        </p:nvSpPr>
        <p:spPr>
          <a:xfrm>
            <a:off x="2151887" y="519425"/>
            <a:ext cx="12813966" cy="826135"/>
          </a:xfrm>
          <a:prstGeom prst="rect">
            <a:avLst/>
          </a:prstGeom>
        </p:spPr>
        <p:txBody>
          <a:bodyPr lIns="0" tIns="0" rIns="0" bIns="0" rtlCol="0" anchor="t">
            <a:spAutoFit/>
          </a:bodyPr>
          <a:lstStyle/>
          <a:p>
            <a:pPr>
              <a:lnSpc>
                <a:spcPts val="6380"/>
              </a:lnSpc>
            </a:pPr>
            <a:r>
              <a:rPr lang="en-US" sz="5800" spc="-104">
                <a:solidFill>
                  <a:srgbClr val="1C1D15"/>
                </a:solidFill>
                <a:latin typeface="Fraunces Semi-Bold"/>
              </a:rPr>
              <a:t>OKULUMUZA AİT BAZI BÖLÜMLER</a:t>
            </a:r>
          </a:p>
        </p:txBody>
      </p:sp>
      <p:pic>
        <p:nvPicPr>
          <p:cNvPr id="12" name="Resim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800" y="3654342"/>
            <a:ext cx="7772400" cy="4849804"/>
          </a:xfrm>
          <a:prstGeom prst="rect">
            <a:avLst/>
          </a:prstGeom>
        </p:spPr>
      </p:pic>
      <p:sp>
        <p:nvSpPr>
          <p:cNvPr id="14" name="Freeform 9"/>
          <p:cNvSpPr/>
          <p:nvPr/>
        </p:nvSpPr>
        <p:spPr>
          <a:xfrm>
            <a:off x="8991600" y="3654342"/>
            <a:ext cx="7924800" cy="4849804"/>
          </a:xfrm>
          <a:custGeom>
            <a:avLst/>
            <a:gdLst/>
            <a:ahLst/>
            <a:cxnLst/>
            <a:rect l="l" t="t" r="r" b="b"/>
            <a:pathLst>
              <a:path w="6414146" h="4273425">
                <a:moveTo>
                  <a:pt x="0" y="0"/>
                </a:moveTo>
                <a:lnTo>
                  <a:pt x="6414146" y="0"/>
                </a:lnTo>
                <a:lnTo>
                  <a:pt x="6414146" y="4273425"/>
                </a:lnTo>
                <a:lnTo>
                  <a:pt x="0" y="4273425"/>
                </a:lnTo>
                <a:lnTo>
                  <a:pt x="0" y="0"/>
                </a:lnTo>
                <a:close/>
              </a:path>
            </a:pathLst>
          </a:custGeom>
          <a:blipFill>
            <a:blip r:embed="rId9"/>
            <a:stretch>
              <a:fillRect/>
            </a:stretch>
          </a:blipFill>
        </p:spPr>
        <p:txBody>
          <a:bodyPr/>
          <a:lstStyle/>
          <a:p>
            <a:endParaRPr lang="tr-TR"/>
          </a:p>
        </p:txBody>
      </p:sp>
      <p:sp>
        <p:nvSpPr>
          <p:cNvPr id="15" name="Freeform 51"/>
          <p:cNvSpPr/>
          <p:nvPr/>
        </p:nvSpPr>
        <p:spPr>
          <a:xfrm>
            <a:off x="17373600" y="9334500"/>
            <a:ext cx="543705" cy="557065"/>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r>
              <a:rPr lang="tr-TR" dirty="0"/>
              <a:t>  6</a:t>
            </a:r>
          </a:p>
        </p:txBody>
      </p:sp>
    </p:spTree>
    <p:extLst>
      <p:ext uri="{BB962C8B-B14F-4D97-AF65-F5344CB8AC3E}">
        <p14:creationId xmlns:p14="http://schemas.microsoft.com/office/powerpoint/2010/main" val="786858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1ED"/>
        </a:solidFill>
        <a:effectLst/>
      </p:bgPr>
    </p:bg>
    <p:spTree>
      <p:nvGrpSpPr>
        <p:cNvPr id="1" name=""/>
        <p:cNvGrpSpPr/>
        <p:nvPr/>
      </p:nvGrpSpPr>
      <p:grpSpPr>
        <a:xfrm>
          <a:off x="0" y="0"/>
          <a:ext cx="0" cy="0"/>
          <a:chOff x="0" y="0"/>
          <a:chExt cx="0" cy="0"/>
        </a:xfrm>
      </p:grpSpPr>
      <p:sp>
        <p:nvSpPr>
          <p:cNvPr id="2" name="Freeform 2"/>
          <p:cNvSpPr/>
          <p:nvPr/>
        </p:nvSpPr>
        <p:spPr>
          <a:xfrm>
            <a:off x="14965854" y="1226470"/>
            <a:ext cx="1640226" cy="1797060"/>
          </a:xfrm>
          <a:custGeom>
            <a:avLst/>
            <a:gdLst/>
            <a:ahLst/>
            <a:cxnLst/>
            <a:rect l="l" t="t" r="r" b="b"/>
            <a:pathLst>
              <a:path w="1640226" h="1797060">
                <a:moveTo>
                  <a:pt x="0" y="0"/>
                </a:moveTo>
                <a:lnTo>
                  <a:pt x="1640225" y="0"/>
                </a:lnTo>
                <a:lnTo>
                  <a:pt x="1640225" y="1797060"/>
                </a:lnTo>
                <a:lnTo>
                  <a:pt x="0" y="17970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rot="4016787" flipH="1">
            <a:off x="-601228" y="-1740024"/>
            <a:ext cx="2827990" cy="4114800"/>
          </a:xfrm>
          <a:custGeom>
            <a:avLst/>
            <a:gdLst/>
            <a:ahLst/>
            <a:cxnLst/>
            <a:rect l="l" t="t" r="r" b="b"/>
            <a:pathLst>
              <a:path w="2827990" h="4114800">
                <a:moveTo>
                  <a:pt x="2827990" y="0"/>
                </a:moveTo>
                <a:lnTo>
                  <a:pt x="0" y="0"/>
                </a:lnTo>
                <a:lnTo>
                  <a:pt x="0" y="4114800"/>
                </a:lnTo>
                <a:lnTo>
                  <a:pt x="2827990" y="4114800"/>
                </a:lnTo>
                <a:lnTo>
                  <a:pt x="282799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rot="-745987">
            <a:off x="14384488" y="8121501"/>
            <a:ext cx="7320682" cy="4033030"/>
          </a:xfrm>
          <a:custGeom>
            <a:avLst/>
            <a:gdLst/>
            <a:ahLst/>
            <a:cxnLst/>
            <a:rect l="l" t="t" r="r" b="b"/>
            <a:pathLst>
              <a:path w="7320682" h="4033030">
                <a:moveTo>
                  <a:pt x="0" y="0"/>
                </a:moveTo>
                <a:lnTo>
                  <a:pt x="7320682" y="0"/>
                </a:lnTo>
                <a:lnTo>
                  <a:pt x="7320682" y="4033030"/>
                </a:lnTo>
                <a:lnTo>
                  <a:pt x="0" y="40330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endParaRPr lang="tr-TR"/>
          </a:p>
        </p:txBody>
      </p:sp>
      <p:grpSp>
        <p:nvGrpSpPr>
          <p:cNvPr id="5" name="Group 5"/>
          <p:cNvGrpSpPr/>
          <p:nvPr/>
        </p:nvGrpSpPr>
        <p:grpSpPr>
          <a:xfrm>
            <a:off x="1676400" y="1476343"/>
            <a:ext cx="5343546" cy="1149477"/>
            <a:chOff x="0" y="0"/>
            <a:chExt cx="6785015" cy="1459558"/>
          </a:xfrm>
        </p:grpSpPr>
        <p:sp>
          <p:nvSpPr>
            <p:cNvPr id="6" name="Freeform 6"/>
            <p:cNvSpPr/>
            <p:nvPr/>
          </p:nvSpPr>
          <p:spPr>
            <a:xfrm>
              <a:off x="0" y="0"/>
              <a:ext cx="6785015" cy="1459558"/>
            </a:xfrm>
            <a:custGeom>
              <a:avLst/>
              <a:gdLst/>
              <a:ahLst/>
              <a:cxnLst/>
              <a:rect l="l" t="t" r="r" b="b"/>
              <a:pathLst>
                <a:path w="6785015" h="1459558">
                  <a:moveTo>
                    <a:pt x="0" y="0"/>
                  </a:moveTo>
                  <a:lnTo>
                    <a:pt x="6785015" y="0"/>
                  </a:lnTo>
                  <a:lnTo>
                    <a:pt x="6785015" y="1459558"/>
                  </a:lnTo>
                  <a:lnTo>
                    <a:pt x="0" y="1459558"/>
                  </a:lnTo>
                  <a:close/>
                </a:path>
              </a:pathLst>
            </a:custGeom>
            <a:solidFill>
              <a:srgbClr val="D4A982">
                <a:alpha val="80000"/>
              </a:srgbClr>
            </a:solidFill>
          </p:spPr>
          <p:txBody>
            <a:bodyPr/>
            <a:lstStyle/>
            <a:p>
              <a:endParaRPr lang="tr-TR"/>
            </a:p>
          </p:txBody>
        </p:sp>
        <p:sp>
          <p:nvSpPr>
            <p:cNvPr id="7" name="TextBox 7"/>
            <p:cNvSpPr txBox="1"/>
            <p:nvPr/>
          </p:nvSpPr>
          <p:spPr>
            <a:xfrm>
              <a:off x="0" y="-57150"/>
              <a:ext cx="6785015" cy="1516708"/>
            </a:xfrm>
            <a:prstGeom prst="rect">
              <a:avLst/>
            </a:prstGeom>
          </p:spPr>
          <p:txBody>
            <a:bodyPr lIns="50800" tIns="50800" rIns="50800" bIns="50800" rtlCol="0" anchor="ctr"/>
            <a:lstStyle/>
            <a:p>
              <a:pPr algn="ctr">
                <a:lnSpc>
                  <a:spcPts val="4199"/>
                </a:lnSpc>
              </a:pPr>
              <a:r>
                <a:rPr lang="en-US" sz="2999" dirty="0">
                  <a:solidFill>
                    <a:srgbClr val="1C1D15">
                      <a:alpha val="80000"/>
                    </a:srgbClr>
                  </a:solidFill>
                  <a:latin typeface="Open Sauce Bold"/>
                </a:rPr>
                <a:t>KONFERANS SALONU</a:t>
              </a:r>
            </a:p>
          </p:txBody>
        </p:sp>
      </p:grpSp>
      <p:sp>
        <p:nvSpPr>
          <p:cNvPr id="8" name="Freeform 8"/>
          <p:cNvSpPr/>
          <p:nvPr/>
        </p:nvSpPr>
        <p:spPr>
          <a:xfrm>
            <a:off x="381000" y="3023635"/>
            <a:ext cx="9435020" cy="5951654"/>
          </a:xfrm>
          <a:custGeom>
            <a:avLst/>
            <a:gdLst/>
            <a:ahLst/>
            <a:cxnLst/>
            <a:rect l="l" t="t" r="r" b="b"/>
            <a:pathLst>
              <a:path w="10422947" h="5951654">
                <a:moveTo>
                  <a:pt x="0" y="0"/>
                </a:moveTo>
                <a:lnTo>
                  <a:pt x="10422946" y="0"/>
                </a:lnTo>
                <a:lnTo>
                  <a:pt x="10422946" y="5951653"/>
                </a:lnTo>
                <a:lnTo>
                  <a:pt x="0" y="5951653"/>
                </a:lnTo>
                <a:lnTo>
                  <a:pt x="0" y="0"/>
                </a:lnTo>
                <a:close/>
              </a:path>
            </a:pathLst>
          </a:custGeom>
          <a:blipFill>
            <a:blip r:embed="rId8"/>
            <a:stretch>
              <a:fillRect/>
            </a:stretch>
          </a:blipFill>
        </p:spPr>
        <p:txBody>
          <a:bodyPr/>
          <a:lstStyle/>
          <a:p>
            <a:endParaRPr lang="tr-TR"/>
          </a:p>
        </p:txBody>
      </p:sp>
      <p:sp>
        <p:nvSpPr>
          <p:cNvPr id="9" name="TextBox 9"/>
          <p:cNvSpPr txBox="1"/>
          <p:nvPr/>
        </p:nvSpPr>
        <p:spPr>
          <a:xfrm>
            <a:off x="2148575" y="460034"/>
            <a:ext cx="12813966" cy="826135"/>
          </a:xfrm>
          <a:prstGeom prst="rect">
            <a:avLst/>
          </a:prstGeom>
        </p:spPr>
        <p:txBody>
          <a:bodyPr lIns="0" tIns="0" rIns="0" bIns="0" rtlCol="0" anchor="t">
            <a:spAutoFit/>
          </a:bodyPr>
          <a:lstStyle/>
          <a:p>
            <a:pPr>
              <a:lnSpc>
                <a:spcPts val="6380"/>
              </a:lnSpc>
            </a:pPr>
            <a:r>
              <a:rPr lang="en-US" sz="5800" spc="-104" dirty="0">
                <a:solidFill>
                  <a:srgbClr val="1C1D15"/>
                </a:solidFill>
                <a:latin typeface="Fraunces Semi-Bold"/>
              </a:rPr>
              <a:t>OKULUMUZA AİT BAZI BÖLÜMLER</a:t>
            </a:r>
          </a:p>
        </p:txBody>
      </p:sp>
      <p:pic>
        <p:nvPicPr>
          <p:cNvPr id="10" name="Resim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8400" y="3023530"/>
            <a:ext cx="7868160" cy="5777570"/>
          </a:xfrm>
          <a:prstGeom prst="rect">
            <a:avLst/>
          </a:prstGeom>
        </p:spPr>
      </p:pic>
      <p:sp>
        <p:nvSpPr>
          <p:cNvPr id="11" name="Freeform 51"/>
          <p:cNvSpPr/>
          <p:nvPr/>
        </p:nvSpPr>
        <p:spPr>
          <a:xfrm>
            <a:off x="17524194" y="9495224"/>
            <a:ext cx="543705" cy="557065"/>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r>
              <a:rPr lang="tr-TR" dirty="0"/>
              <a:t> 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1ED"/>
        </a:solidFill>
        <a:effectLst/>
      </p:bgPr>
    </p:bg>
    <p:spTree>
      <p:nvGrpSpPr>
        <p:cNvPr id="1" name=""/>
        <p:cNvGrpSpPr/>
        <p:nvPr/>
      </p:nvGrpSpPr>
      <p:grpSpPr>
        <a:xfrm>
          <a:off x="0" y="0"/>
          <a:ext cx="0" cy="0"/>
          <a:chOff x="0" y="0"/>
          <a:chExt cx="0" cy="0"/>
        </a:xfrm>
      </p:grpSpPr>
      <p:sp>
        <p:nvSpPr>
          <p:cNvPr id="2" name="Freeform 2"/>
          <p:cNvSpPr/>
          <p:nvPr/>
        </p:nvSpPr>
        <p:spPr>
          <a:xfrm>
            <a:off x="16202002" y="190500"/>
            <a:ext cx="1640226" cy="1797060"/>
          </a:xfrm>
          <a:custGeom>
            <a:avLst/>
            <a:gdLst/>
            <a:ahLst/>
            <a:cxnLst/>
            <a:rect l="l" t="t" r="r" b="b"/>
            <a:pathLst>
              <a:path w="1640226" h="1797060">
                <a:moveTo>
                  <a:pt x="0" y="0"/>
                </a:moveTo>
                <a:lnTo>
                  <a:pt x="1640225" y="0"/>
                </a:lnTo>
                <a:lnTo>
                  <a:pt x="1640225" y="1797060"/>
                </a:lnTo>
                <a:lnTo>
                  <a:pt x="0" y="17970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rot="4016787" flipH="1">
            <a:off x="-601228" y="-1740024"/>
            <a:ext cx="2827990" cy="4114800"/>
          </a:xfrm>
          <a:custGeom>
            <a:avLst/>
            <a:gdLst/>
            <a:ahLst/>
            <a:cxnLst/>
            <a:rect l="l" t="t" r="r" b="b"/>
            <a:pathLst>
              <a:path w="2827990" h="4114800">
                <a:moveTo>
                  <a:pt x="2827990" y="0"/>
                </a:moveTo>
                <a:lnTo>
                  <a:pt x="0" y="0"/>
                </a:lnTo>
                <a:lnTo>
                  <a:pt x="0" y="4114800"/>
                </a:lnTo>
                <a:lnTo>
                  <a:pt x="2827990" y="4114800"/>
                </a:lnTo>
                <a:lnTo>
                  <a:pt x="282799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rot="-745987">
            <a:off x="14384488" y="8121501"/>
            <a:ext cx="7320682" cy="4033030"/>
          </a:xfrm>
          <a:custGeom>
            <a:avLst/>
            <a:gdLst/>
            <a:ahLst/>
            <a:cxnLst/>
            <a:rect l="l" t="t" r="r" b="b"/>
            <a:pathLst>
              <a:path w="7320682" h="4033030">
                <a:moveTo>
                  <a:pt x="0" y="0"/>
                </a:moveTo>
                <a:lnTo>
                  <a:pt x="7320682" y="0"/>
                </a:lnTo>
                <a:lnTo>
                  <a:pt x="7320682" y="4033030"/>
                </a:lnTo>
                <a:lnTo>
                  <a:pt x="0" y="40330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endParaRPr lang="tr-TR"/>
          </a:p>
        </p:txBody>
      </p:sp>
      <p:sp>
        <p:nvSpPr>
          <p:cNvPr id="5" name="Freeform 5"/>
          <p:cNvSpPr/>
          <p:nvPr/>
        </p:nvSpPr>
        <p:spPr>
          <a:xfrm>
            <a:off x="2450538" y="2367490"/>
            <a:ext cx="10509345" cy="5921770"/>
          </a:xfrm>
          <a:custGeom>
            <a:avLst/>
            <a:gdLst/>
            <a:ahLst/>
            <a:cxnLst/>
            <a:rect l="l" t="t" r="r" b="b"/>
            <a:pathLst>
              <a:path w="10509345" h="5921770">
                <a:moveTo>
                  <a:pt x="0" y="0"/>
                </a:moveTo>
                <a:lnTo>
                  <a:pt x="10509346" y="0"/>
                </a:lnTo>
                <a:lnTo>
                  <a:pt x="10509346" y="5921769"/>
                </a:lnTo>
                <a:lnTo>
                  <a:pt x="0" y="5921769"/>
                </a:lnTo>
                <a:lnTo>
                  <a:pt x="0" y="0"/>
                </a:lnTo>
                <a:close/>
              </a:path>
            </a:pathLst>
          </a:custGeom>
          <a:blipFill>
            <a:blip r:embed="rId8"/>
            <a:stretch>
              <a:fillRect/>
            </a:stretch>
          </a:blipFill>
        </p:spPr>
        <p:txBody>
          <a:bodyPr/>
          <a:lstStyle/>
          <a:p>
            <a:endParaRPr lang="tr-TR"/>
          </a:p>
        </p:txBody>
      </p:sp>
      <p:sp>
        <p:nvSpPr>
          <p:cNvPr id="7" name="TextBox 7"/>
          <p:cNvSpPr txBox="1"/>
          <p:nvPr/>
        </p:nvSpPr>
        <p:spPr>
          <a:xfrm>
            <a:off x="2151887" y="519425"/>
            <a:ext cx="12813966" cy="826135"/>
          </a:xfrm>
          <a:prstGeom prst="rect">
            <a:avLst/>
          </a:prstGeom>
        </p:spPr>
        <p:txBody>
          <a:bodyPr lIns="0" tIns="0" rIns="0" bIns="0" rtlCol="0" anchor="t">
            <a:spAutoFit/>
          </a:bodyPr>
          <a:lstStyle/>
          <a:p>
            <a:pPr>
              <a:lnSpc>
                <a:spcPts val="6380"/>
              </a:lnSpc>
            </a:pPr>
            <a:r>
              <a:rPr lang="en-US" sz="5800" spc="-104">
                <a:solidFill>
                  <a:srgbClr val="1C1D15"/>
                </a:solidFill>
                <a:latin typeface="Fraunces Semi-Bold"/>
              </a:rPr>
              <a:t>SPORTİF FAALİYETLER</a:t>
            </a:r>
          </a:p>
        </p:txBody>
      </p:sp>
      <p:pic>
        <p:nvPicPr>
          <p:cNvPr id="8" name="Resim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9200" y="1714500"/>
            <a:ext cx="5386355" cy="8141281"/>
          </a:xfrm>
          <a:prstGeom prst="rect">
            <a:avLst/>
          </a:prstGeom>
        </p:spPr>
      </p:pic>
      <p:pic>
        <p:nvPicPr>
          <p:cNvPr id="9" name="Resim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16684" y="1543366"/>
            <a:ext cx="5938224" cy="4453668"/>
          </a:xfrm>
          <a:prstGeom prst="rect">
            <a:avLst/>
          </a:prstGeom>
        </p:spPr>
      </p:pic>
      <p:pic>
        <p:nvPicPr>
          <p:cNvPr id="10" name="Resim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83554" y="6199810"/>
            <a:ext cx="5971354" cy="3925371"/>
          </a:xfrm>
          <a:prstGeom prst="rect">
            <a:avLst/>
          </a:prstGeom>
        </p:spPr>
      </p:pic>
      <p:sp>
        <p:nvSpPr>
          <p:cNvPr id="11" name="Freeform 51"/>
          <p:cNvSpPr/>
          <p:nvPr/>
        </p:nvSpPr>
        <p:spPr>
          <a:xfrm>
            <a:off x="17524194" y="9495224"/>
            <a:ext cx="543705" cy="557065"/>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r>
              <a:rPr lang="tr-TR" dirty="0"/>
              <a:t> 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1ED"/>
        </a:solidFill>
        <a:effectLst/>
      </p:bgPr>
    </p:bg>
    <p:spTree>
      <p:nvGrpSpPr>
        <p:cNvPr id="1" name=""/>
        <p:cNvGrpSpPr/>
        <p:nvPr/>
      </p:nvGrpSpPr>
      <p:grpSpPr>
        <a:xfrm>
          <a:off x="0" y="0"/>
          <a:ext cx="0" cy="0"/>
          <a:chOff x="0" y="0"/>
          <a:chExt cx="0" cy="0"/>
        </a:xfrm>
      </p:grpSpPr>
      <p:sp>
        <p:nvSpPr>
          <p:cNvPr id="2" name="Freeform 2"/>
          <p:cNvSpPr/>
          <p:nvPr/>
        </p:nvSpPr>
        <p:spPr>
          <a:xfrm>
            <a:off x="16202002" y="190500"/>
            <a:ext cx="1171598" cy="1155060"/>
          </a:xfrm>
          <a:custGeom>
            <a:avLst/>
            <a:gdLst/>
            <a:ahLst/>
            <a:cxnLst/>
            <a:rect l="l" t="t" r="r" b="b"/>
            <a:pathLst>
              <a:path w="1640226" h="1797060">
                <a:moveTo>
                  <a:pt x="0" y="0"/>
                </a:moveTo>
                <a:lnTo>
                  <a:pt x="1640225" y="0"/>
                </a:lnTo>
                <a:lnTo>
                  <a:pt x="1640225" y="1797060"/>
                </a:lnTo>
                <a:lnTo>
                  <a:pt x="0" y="17970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tr-TR"/>
          </a:p>
        </p:txBody>
      </p:sp>
      <p:sp>
        <p:nvSpPr>
          <p:cNvPr id="3" name="Freeform 3"/>
          <p:cNvSpPr/>
          <p:nvPr/>
        </p:nvSpPr>
        <p:spPr>
          <a:xfrm rot="4016787" flipH="1">
            <a:off x="-601228" y="-1740024"/>
            <a:ext cx="2827990" cy="4114800"/>
          </a:xfrm>
          <a:custGeom>
            <a:avLst/>
            <a:gdLst/>
            <a:ahLst/>
            <a:cxnLst/>
            <a:rect l="l" t="t" r="r" b="b"/>
            <a:pathLst>
              <a:path w="2827990" h="4114800">
                <a:moveTo>
                  <a:pt x="2827990" y="0"/>
                </a:moveTo>
                <a:lnTo>
                  <a:pt x="0" y="0"/>
                </a:lnTo>
                <a:lnTo>
                  <a:pt x="0" y="4114800"/>
                </a:lnTo>
                <a:lnTo>
                  <a:pt x="2827990" y="4114800"/>
                </a:lnTo>
                <a:lnTo>
                  <a:pt x="282799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tr-TR"/>
          </a:p>
        </p:txBody>
      </p:sp>
      <p:sp>
        <p:nvSpPr>
          <p:cNvPr id="4" name="Freeform 4"/>
          <p:cNvSpPr/>
          <p:nvPr/>
        </p:nvSpPr>
        <p:spPr>
          <a:xfrm rot="-745987">
            <a:off x="14384488" y="8121501"/>
            <a:ext cx="7320682" cy="4033030"/>
          </a:xfrm>
          <a:custGeom>
            <a:avLst/>
            <a:gdLst/>
            <a:ahLst/>
            <a:cxnLst/>
            <a:rect l="l" t="t" r="r" b="b"/>
            <a:pathLst>
              <a:path w="7320682" h="4033030">
                <a:moveTo>
                  <a:pt x="0" y="0"/>
                </a:moveTo>
                <a:lnTo>
                  <a:pt x="7320682" y="0"/>
                </a:lnTo>
                <a:lnTo>
                  <a:pt x="7320682" y="4033030"/>
                </a:lnTo>
                <a:lnTo>
                  <a:pt x="0" y="40330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endParaRPr lang="tr-TR"/>
          </a:p>
        </p:txBody>
      </p:sp>
      <p:sp>
        <p:nvSpPr>
          <p:cNvPr id="7" name="TextBox 7"/>
          <p:cNvSpPr txBox="1"/>
          <p:nvPr/>
        </p:nvSpPr>
        <p:spPr>
          <a:xfrm>
            <a:off x="2151887" y="519425"/>
            <a:ext cx="12813966" cy="826135"/>
          </a:xfrm>
          <a:prstGeom prst="rect">
            <a:avLst/>
          </a:prstGeom>
        </p:spPr>
        <p:txBody>
          <a:bodyPr lIns="0" tIns="0" rIns="0" bIns="0" rtlCol="0" anchor="t">
            <a:spAutoFit/>
          </a:bodyPr>
          <a:lstStyle/>
          <a:p>
            <a:pPr>
              <a:lnSpc>
                <a:spcPts val="6380"/>
              </a:lnSpc>
            </a:pPr>
            <a:r>
              <a:rPr lang="en-US" sz="5800" spc="-104">
                <a:solidFill>
                  <a:srgbClr val="1C1D15"/>
                </a:solidFill>
                <a:latin typeface="Fraunces Semi-Bold"/>
              </a:rPr>
              <a:t>SPORTİF FAALİYETLER</a:t>
            </a:r>
          </a:p>
        </p:txBody>
      </p:sp>
      <p:pic>
        <p:nvPicPr>
          <p:cNvPr id="6" name="Resim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72891" y="1638300"/>
            <a:ext cx="6569337" cy="8511312"/>
          </a:xfrm>
          <a:prstGeom prst="rect">
            <a:avLst/>
          </a:prstGeom>
        </p:spPr>
      </p:pic>
      <p:pic>
        <p:nvPicPr>
          <p:cNvPr id="11" name="Resim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9200" y="5322403"/>
            <a:ext cx="6553200" cy="4914900"/>
          </a:xfrm>
          <a:prstGeom prst="rect">
            <a:avLst/>
          </a:prstGeom>
        </p:spPr>
      </p:pic>
      <p:pic>
        <p:nvPicPr>
          <p:cNvPr id="12" name="Resim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57988" y="2619055"/>
            <a:ext cx="6451600" cy="4838700"/>
          </a:xfrm>
          <a:prstGeom prst="rect">
            <a:avLst/>
          </a:prstGeom>
        </p:spPr>
      </p:pic>
      <p:pic>
        <p:nvPicPr>
          <p:cNvPr id="13" name="Resim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19200" y="1528962"/>
            <a:ext cx="4794583" cy="3610039"/>
          </a:xfrm>
          <a:prstGeom prst="rect">
            <a:avLst/>
          </a:prstGeom>
        </p:spPr>
      </p:pic>
      <p:sp>
        <p:nvSpPr>
          <p:cNvPr id="10" name="Freeform 51"/>
          <p:cNvSpPr/>
          <p:nvPr/>
        </p:nvSpPr>
        <p:spPr>
          <a:xfrm>
            <a:off x="17373600" y="10686864"/>
            <a:ext cx="543705" cy="557065"/>
          </a:xfrm>
          <a:custGeom>
            <a:avLst/>
            <a:gdLst/>
            <a:ahLst/>
            <a:cxnLst/>
            <a:rect l="l" t="t" r="r" b="b"/>
            <a:pathLst>
              <a:path w="846253" h="859634">
                <a:moveTo>
                  <a:pt x="423127" y="0"/>
                </a:moveTo>
                <a:cubicBezTo>
                  <a:pt x="189440" y="0"/>
                  <a:pt x="0" y="192436"/>
                  <a:pt x="0" y="429817"/>
                </a:cubicBezTo>
                <a:cubicBezTo>
                  <a:pt x="0" y="667199"/>
                  <a:pt x="189440" y="859634"/>
                  <a:pt x="423127" y="859634"/>
                </a:cubicBezTo>
                <a:cubicBezTo>
                  <a:pt x="656813" y="859634"/>
                  <a:pt x="846253" y="667199"/>
                  <a:pt x="846253" y="429817"/>
                </a:cubicBezTo>
                <a:cubicBezTo>
                  <a:pt x="846253" y="192436"/>
                  <a:pt x="656813" y="0"/>
                  <a:pt x="423127" y="0"/>
                </a:cubicBezTo>
                <a:close/>
              </a:path>
            </a:pathLst>
          </a:custGeom>
          <a:solidFill>
            <a:srgbClr val="D4A982">
              <a:alpha val="80000"/>
            </a:srgbClr>
          </a:solidFill>
        </p:spPr>
        <p:txBody>
          <a:bodyPr/>
          <a:lstStyle/>
          <a:p>
            <a:r>
              <a:rPr lang="tr-TR" dirty="0"/>
              <a:t> 9</a:t>
            </a:r>
          </a:p>
        </p:txBody>
      </p:sp>
    </p:spTree>
    <p:extLst>
      <p:ext uri="{BB962C8B-B14F-4D97-AF65-F5344CB8AC3E}">
        <p14:creationId xmlns:p14="http://schemas.microsoft.com/office/powerpoint/2010/main" val="9449447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7662</TotalTime>
  <Words>930</Words>
  <Application>Microsoft Office PowerPoint</Application>
  <PresentationFormat>Özel</PresentationFormat>
  <Paragraphs>304</Paragraphs>
  <Slides>50</Slides>
  <Notes>0</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50</vt:i4>
      </vt:variant>
    </vt:vector>
  </HeadingPairs>
  <TitlesOfParts>
    <vt:vector size="61" baseType="lpstr">
      <vt:lpstr>Fraunces Semi-Bold</vt:lpstr>
      <vt:lpstr>Open Sauce Semi-Bold</vt:lpstr>
      <vt:lpstr>Source Serif Pro Bold</vt:lpstr>
      <vt:lpstr>Open Sauce</vt:lpstr>
      <vt:lpstr>TAN New York</vt:lpstr>
      <vt:lpstr>Calibri</vt:lpstr>
      <vt:lpstr>Open Sauce Bold</vt:lpstr>
      <vt:lpstr>Open Sauce Medium</vt:lpstr>
      <vt:lpstr>Fraunces</vt:lpstr>
      <vt:lpstr>Arial</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Sarı Kolaj Tarzında Kitap İncelemesi Proje Sunumu</dc:title>
  <cp:lastModifiedBy>şef-pc</cp:lastModifiedBy>
  <cp:revision>23</cp:revision>
  <dcterms:created xsi:type="dcterms:W3CDTF">2006-08-16T00:00:00Z</dcterms:created>
  <dcterms:modified xsi:type="dcterms:W3CDTF">2025-03-25T10:53:16Z</dcterms:modified>
  <dc:identifier>DAGEGRboLgw</dc:identifier>
</cp:coreProperties>
</file>